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26" r:id="rId2"/>
    <p:sldId id="256" r:id="rId3"/>
    <p:sldId id="290" r:id="rId4"/>
    <p:sldId id="260" r:id="rId5"/>
    <p:sldId id="261" r:id="rId6"/>
    <p:sldId id="327" r:id="rId7"/>
    <p:sldId id="316" r:id="rId8"/>
    <p:sldId id="324" r:id="rId9"/>
    <p:sldId id="262" r:id="rId10"/>
    <p:sldId id="313" r:id="rId11"/>
    <p:sldId id="296" r:id="rId12"/>
    <p:sldId id="264" r:id="rId13"/>
    <p:sldId id="298" r:id="rId14"/>
    <p:sldId id="299" r:id="rId15"/>
    <p:sldId id="304" r:id="rId16"/>
    <p:sldId id="305" r:id="rId17"/>
    <p:sldId id="300" r:id="rId18"/>
    <p:sldId id="301" r:id="rId19"/>
    <p:sldId id="283" r:id="rId20"/>
    <p:sldId id="328" r:id="rId21"/>
    <p:sldId id="317" r:id="rId22"/>
    <p:sldId id="259" r:id="rId23"/>
    <p:sldId id="325" r:id="rId24"/>
    <p:sldId id="319" r:id="rId25"/>
    <p:sldId id="320" r:id="rId26"/>
    <p:sldId id="321" r:id="rId27"/>
    <p:sldId id="329" r:id="rId28"/>
    <p:sldId id="322" r:id="rId29"/>
    <p:sldId id="315" r:id="rId30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4" autoAdjust="0"/>
    <p:restoredTop sz="99647" autoAdjust="0"/>
  </p:normalViewPr>
  <p:slideViewPr>
    <p:cSldViewPr>
      <p:cViewPr>
        <p:scale>
          <a:sx n="75" d="100"/>
          <a:sy n="75" d="100"/>
        </p:scale>
        <p:origin x="-2664" y="-9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6.xml"/><Relationship Id="rId3" Type="http://schemas.openxmlformats.org/officeDocument/2006/relationships/slide" Target="slides/slide8.xml"/><Relationship Id="rId7" Type="http://schemas.openxmlformats.org/officeDocument/2006/relationships/slide" Target="slides/slide15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14.xml"/><Relationship Id="rId11" Type="http://schemas.openxmlformats.org/officeDocument/2006/relationships/slide" Target="slides/slide24.xml"/><Relationship Id="rId5" Type="http://schemas.openxmlformats.org/officeDocument/2006/relationships/slide" Target="slides/slide13.xml"/><Relationship Id="rId10" Type="http://schemas.openxmlformats.org/officeDocument/2006/relationships/slide" Target="slides/slide18.xml"/><Relationship Id="rId4" Type="http://schemas.openxmlformats.org/officeDocument/2006/relationships/slide" Target="slides/slide11.xml"/><Relationship Id="rId9" Type="http://schemas.openxmlformats.org/officeDocument/2006/relationships/slide" Target="slides/slide1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B834CF-EDCA-4A29-A271-4E12E5428544}" type="doc">
      <dgm:prSet loTypeId="urn:microsoft.com/office/officeart/2005/8/layout/orgChart1" loCatId="hierarchy" qsTypeId="urn:microsoft.com/office/officeart/2005/8/quickstyle/simple1" qsCatId="simple" csTypeId="urn:microsoft.com/office/officeart/2005/8/colors/accent4_3" csCatId="accent4" phldr="1"/>
      <dgm:spPr/>
    </dgm:pt>
    <dgm:pt modelId="{61BA288B-061F-4B86-8EAE-9CCD58F6E10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b="1" i="0" u="none" strike="noStrike" cap="none" normalizeH="0" baseline="0" dirty="0" smtClean="0">
              <a:ln/>
              <a:effectLst/>
              <a:latin typeface="Arial" charset="0"/>
            </a:rPr>
            <a:t>SZELLEMI TULAJDON VÉDELME</a:t>
          </a:r>
        </a:p>
      </dgm:t>
    </dgm:pt>
    <dgm:pt modelId="{71481A6C-6B51-4D5F-9D06-75DF2604B5CC}" type="parTrans" cxnId="{370BD3A5-CD74-49BF-9518-1AEDFF2C49D7}">
      <dgm:prSet/>
      <dgm:spPr/>
      <dgm:t>
        <a:bodyPr/>
        <a:lstStyle/>
        <a:p>
          <a:endParaRPr lang="hu-HU" b="1"/>
        </a:p>
      </dgm:t>
    </dgm:pt>
    <dgm:pt modelId="{EFF74CB4-44E1-4238-80DC-7B5E86FBE518}" type="sibTrans" cxnId="{370BD3A5-CD74-49BF-9518-1AEDFF2C49D7}">
      <dgm:prSet/>
      <dgm:spPr/>
      <dgm:t>
        <a:bodyPr/>
        <a:lstStyle/>
        <a:p>
          <a:endParaRPr lang="hu-HU" b="1"/>
        </a:p>
      </dgm:t>
    </dgm:pt>
    <dgm:pt modelId="{7F2BA114-A297-49B7-8687-508173CE8576}" type="asst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b="1" i="0" u="none" strike="noStrike" cap="none" normalizeH="0" baseline="0" dirty="0" smtClean="0">
              <a:ln/>
              <a:effectLst/>
              <a:latin typeface="Arial" charset="0"/>
            </a:rPr>
            <a:t>SZERZŐI JOGI VÉDELEM</a:t>
          </a:r>
        </a:p>
      </dgm:t>
    </dgm:pt>
    <dgm:pt modelId="{9BE1DD42-DE9F-404B-A2DD-65359FE84B89}" type="parTrans" cxnId="{83CE8E9C-ED54-4F63-884F-5B86820E6805}">
      <dgm:prSet/>
      <dgm:spPr/>
      <dgm:t>
        <a:bodyPr/>
        <a:lstStyle/>
        <a:p>
          <a:endParaRPr lang="hu-HU" b="1"/>
        </a:p>
      </dgm:t>
    </dgm:pt>
    <dgm:pt modelId="{5DBB13C2-FE99-49E3-86B2-EBE40A8A512D}" type="sibTrans" cxnId="{83CE8E9C-ED54-4F63-884F-5B86820E6805}">
      <dgm:prSet/>
      <dgm:spPr/>
      <dgm:t>
        <a:bodyPr/>
        <a:lstStyle/>
        <a:p>
          <a:endParaRPr lang="hu-HU" b="1"/>
        </a:p>
      </dgm:t>
    </dgm:pt>
    <dgm:pt modelId="{9940D77D-476B-45EB-8533-B47EB9A42299}" type="asst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b="1" i="0" u="none" strike="noStrike" cap="none" normalizeH="0" baseline="0" dirty="0" smtClean="0">
              <a:ln/>
              <a:effectLst/>
              <a:latin typeface="Arial" charset="0"/>
            </a:rPr>
            <a:t>IPARJOGVÉDELEM</a:t>
          </a:r>
        </a:p>
      </dgm:t>
    </dgm:pt>
    <dgm:pt modelId="{CDC51BD4-F5C3-47CF-A2A9-5ACCC30509F1}" type="parTrans" cxnId="{59620851-0E84-41B1-9C72-9EEB40393073}">
      <dgm:prSet/>
      <dgm:spPr/>
      <dgm:t>
        <a:bodyPr/>
        <a:lstStyle/>
        <a:p>
          <a:endParaRPr lang="hu-HU" b="1"/>
        </a:p>
      </dgm:t>
    </dgm:pt>
    <dgm:pt modelId="{749D4373-5234-471D-8506-E873767EF315}" type="sibTrans" cxnId="{59620851-0E84-41B1-9C72-9EEB40393073}">
      <dgm:prSet/>
      <dgm:spPr/>
      <dgm:t>
        <a:bodyPr/>
        <a:lstStyle/>
        <a:p>
          <a:endParaRPr lang="hu-HU" b="1"/>
        </a:p>
      </dgm:t>
    </dgm:pt>
    <dgm:pt modelId="{C4A45CD7-7DE5-454C-A79F-A6E8BBC6AD1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b="1" i="0" u="none" strike="noStrike" cap="none" normalizeH="0" baseline="0" dirty="0" smtClean="0">
              <a:ln/>
              <a:effectLst/>
              <a:latin typeface="Arial" charset="0"/>
            </a:rPr>
            <a:t>SZABADALOM,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b="1" i="0" u="none" strike="noStrike" cap="none" normalizeH="0" baseline="0" dirty="0" smtClean="0">
              <a:ln/>
              <a:effectLst/>
              <a:latin typeface="Arial" charset="0"/>
            </a:rPr>
            <a:t>NÖVÉNYFAJTA OLTALOM</a:t>
          </a:r>
        </a:p>
      </dgm:t>
    </dgm:pt>
    <dgm:pt modelId="{8D851C55-F8C4-4616-B6FA-A5BD95E2B6E0}" type="parTrans" cxnId="{DCFA1F0B-860E-4DE9-B743-0DD576CC16A8}">
      <dgm:prSet/>
      <dgm:spPr/>
      <dgm:t>
        <a:bodyPr/>
        <a:lstStyle/>
        <a:p>
          <a:endParaRPr lang="hu-HU" b="1"/>
        </a:p>
      </dgm:t>
    </dgm:pt>
    <dgm:pt modelId="{6E77EBDA-CC78-4A0E-AB8D-EAD89DE27379}" type="sibTrans" cxnId="{DCFA1F0B-860E-4DE9-B743-0DD576CC16A8}">
      <dgm:prSet/>
      <dgm:spPr/>
      <dgm:t>
        <a:bodyPr/>
        <a:lstStyle/>
        <a:p>
          <a:endParaRPr lang="hu-HU" b="1"/>
        </a:p>
      </dgm:t>
    </dgm:pt>
    <dgm:pt modelId="{11290BE5-A92D-4F3A-9090-2DCA95099DC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b="1" i="0" u="none" strike="noStrike" cap="none" normalizeH="0" baseline="0" dirty="0" smtClean="0">
              <a:ln/>
              <a:effectLst/>
              <a:latin typeface="Arial" charset="0"/>
            </a:rPr>
            <a:t>HASZNÁLATI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b="1" i="0" u="none" strike="noStrike" cap="none" normalizeH="0" baseline="0" dirty="0" smtClean="0">
              <a:ln/>
              <a:effectLst/>
              <a:latin typeface="Arial" charset="0"/>
            </a:rPr>
            <a:t>MINTAOLTALOM</a:t>
          </a:r>
        </a:p>
      </dgm:t>
    </dgm:pt>
    <dgm:pt modelId="{0E1A468E-FE7E-45CC-9449-ADFEC8732C17}" type="parTrans" cxnId="{798F7915-284E-41F3-AFBA-5021A89280B5}">
      <dgm:prSet/>
      <dgm:spPr/>
      <dgm:t>
        <a:bodyPr/>
        <a:lstStyle/>
        <a:p>
          <a:endParaRPr lang="hu-HU" b="1"/>
        </a:p>
      </dgm:t>
    </dgm:pt>
    <dgm:pt modelId="{CE236F8C-B29F-4B04-9B8A-97B62589BF31}" type="sibTrans" cxnId="{798F7915-284E-41F3-AFBA-5021A89280B5}">
      <dgm:prSet/>
      <dgm:spPr/>
      <dgm:t>
        <a:bodyPr/>
        <a:lstStyle/>
        <a:p>
          <a:endParaRPr lang="hu-HU" b="1"/>
        </a:p>
      </dgm:t>
    </dgm:pt>
    <dgm:pt modelId="{95B1075E-AE6D-48EC-84C0-8EC98FDEC84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b="1" i="0" u="none" strike="noStrike" cap="none" normalizeH="0" baseline="0" dirty="0" smtClean="0">
              <a:ln/>
              <a:effectLst/>
              <a:latin typeface="Arial" charset="0"/>
            </a:rPr>
            <a:t>FORMATERVEZÉSI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b="1" i="0" u="none" strike="noStrike" cap="none" normalizeH="0" baseline="0" dirty="0" smtClean="0">
              <a:ln/>
              <a:effectLst/>
              <a:latin typeface="Arial" charset="0"/>
            </a:rPr>
            <a:t> MINTAOLTALOM</a:t>
          </a:r>
        </a:p>
      </dgm:t>
    </dgm:pt>
    <dgm:pt modelId="{51DF5692-D95A-42A9-901D-DAB2F0047A6E}" type="parTrans" cxnId="{9A511327-4712-46A4-9B4C-1F903BBD9106}">
      <dgm:prSet/>
      <dgm:spPr/>
      <dgm:t>
        <a:bodyPr/>
        <a:lstStyle/>
        <a:p>
          <a:endParaRPr lang="hu-HU" b="1"/>
        </a:p>
      </dgm:t>
    </dgm:pt>
    <dgm:pt modelId="{3D126294-CAEC-4E73-835C-0385F84D5F54}" type="sibTrans" cxnId="{9A511327-4712-46A4-9B4C-1F903BBD9106}">
      <dgm:prSet/>
      <dgm:spPr/>
      <dgm:t>
        <a:bodyPr/>
        <a:lstStyle/>
        <a:p>
          <a:endParaRPr lang="hu-HU" b="1"/>
        </a:p>
      </dgm:t>
    </dgm:pt>
    <dgm:pt modelId="{A8D58133-C9D2-459D-A75E-E40F729C8BB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b="1" i="0" u="none" strike="noStrike" cap="none" normalizeH="0" baseline="0" dirty="0" smtClean="0">
              <a:ln/>
              <a:effectLst/>
              <a:latin typeface="Arial" charset="0"/>
            </a:rPr>
            <a:t>VÉDJEGY 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b="1" i="0" u="none" strike="noStrike" cap="none" normalizeH="0" baseline="0" dirty="0" smtClean="0">
              <a:ln/>
              <a:effectLst/>
              <a:latin typeface="Arial" charset="0"/>
            </a:rPr>
            <a:t> FÖLDRAJZI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b="1" i="0" u="none" strike="noStrike" cap="none" normalizeH="0" baseline="0" dirty="0" smtClean="0">
              <a:ln/>
              <a:effectLst/>
              <a:latin typeface="Arial" charset="0"/>
            </a:rPr>
            <a:t>ÁRUJELZŐK</a:t>
          </a:r>
        </a:p>
      </dgm:t>
    </dgm:pt>
    <dgm:pt modelId="{F9998DA9-B653-4EEB-A20E-E9A0AF7B7981}" type="parTrans" cxnId="{3972C857-CD90-4C2F-B1D3-DBEC4A0BDD19}">
      <dgm:prSet/>
      <dgm:spPr/>
      <dgm:t>
        <a:bodyPr/>
        <a:lstStyle/>
        <a:p>
          <a:endParaRPr lang="hu-HU" b="1"/>
        </a:p>
      </dgm:t>
    </dgm:pt>
    <dgm:pt modelId="{70BDC9BA-5A5F-4703-A1D1-888C90180938}" type="sibTrans" cxnId="{3972C857-CD90-4C2F-B1D3-DBEC4A0BDD19}">
      <dgm:prSet/>
      <dgm:spPr/>
      <dgm:t>
        <a:bodyPr/>
        <a:lstStyle/>
        <a:p>
          <a:endParaRPr lang="hu-HU" b="1"/>
        </a:p>
      </dgm:t>
    </dgm:pt>
    <dgm:pt modelId="{53E65443-4D0C-45DE-8128-25356DA4F824}" type="pres">
      <dgm:prSet presAssocID="{B3B834CF-EDCA-4A29-A271-4E12E542854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09C9D71-1304-49CC-977F-B9543F15AAF4}" type="pres">
      <dgm:prSet presAssocID="{61BA288B-061F-4B86-8EAE-9CCD58F6E10A}" presName="hierRoot1" presStyleCnt="0">
        <dgm:presLayoutVars>
          <dgm:hierBranch val="r"/>
        </dgm:presLayoutVars>
      </dgm:prSet>
      <dgm:spPr/>
    </dgm:pt>
    <dgm:pt modelId="{3C9630EA-E273-485C-9D5B-A8EF47FC41B7}" type="pres">
      <dgm:prSet presAssocID="{61BA288B-061F-4B86-8EAE-9CCD58F6E10A}" presName="rootComposite1" presStyleCnt="0"/>
      <dgm:spPr/>
    </dgm:pt>
    <dgm:pt modelId="{DE34BF5F-2F0C-42DB-8344-8DA25BF38726}" type="pres">
      <dgm:prSet presAssocID="{61BA288B-061F-4B86-8EAE-9CCD58F6E10A}" presName="rootText1" presStyleLbl="node0" presStyleIdx="0" presStyleCnt="1" custScaleX="150129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4922916A-6E42-4D2C-BDDE-6A207589A13E}" type="pres">
      <dgm:prSet presAssocID="{61BA288B-061F-4B86-8EAE-9CCD58F6E10A}" presName="rootConnector1" presStyleLbl="node1" presStyleIdx="0" presStyleCnt="0"/>
      <dgm:spPr/>
      <dgm:t>
        <a:bodyPr/>
        <a:lstStyle/>
        <a:p>
          <a:endParaRPr lang="hu-HU"/>
        </a:p>
      </dgm:t>
    </dgm:pt>
    <dgm:pt modelId="{7B6B8347-33CB-4534-9377-AF13A36E7BB3}" type="pres">
      <dgm:prSet presAssocID="{61BA288B-061F-4B86-8EAE-9CCD58F6E10A}" presName="hierChild2" presStyleCnt="0"/>
      <dgm:spPr/>
    </dgm:pt>
    <dgm:pt modelId="{BEDE2258-87EB-40B8-83B8-1443DF5427A6}" type="pres">
      <dgm:prSet presAssocID="{61BA288B-061F-4B86-8EAE-9CCD58F6E10A}" presName="hierChild3" presStyleCnt="0"/>
      <dgm:spPr/>
    </dgm:pt>
    <dgm:pt modelId="{3F02AEB4-4A0A-426F-BE2E-4735B8D9A234}" type="pres">
      <dgm:prSet presAssocID="{9BE1DD42-DE9F-404B-A2DD-65359FE84B89}" presName="Name111" presStyleLbl="parChTrans1D2" presStyleIdx="0" presStyleCnt="2"/>
      <dgm:spPr/>
      <dgm:t>
        <a:bodyPr/>
        <a:lstStyle/>
        <a:p>
          <a:endParaRPr lang="hu-HU"/>
        </a:p>
      </dgm:t>
    </dgm:pt>
    <dgm:pt modelId="{E2A6BF9C-5ABE-4909-A8FD-8B1D6C7EE0E3}" type="pres">
      <dgm:prSet presAssocID="{7F2BA114-A297-49B7-8687-508173CE8576}" presName="hierRoot3" presStyleCnt="0">
        <dgm:presLayoutVars>
          <dgm:hierBranch/>
        </dgm:presLayoutVars>
      </dgm:prSet>
      <dgm:spPr/>
    </dgm:pt>
    <dgm:pt modelId="{C37B873E-07D5-4200-B3DB-404A6ABC5D73}" type="pres">
      <dgm:prSet presAssocID="{7F2BA114-A297-49B7-8687-508173CE8576}" presName="rootComposite3" presStyleCnt="0"/>
      <dgm:spPr/>
    </dgm:pt>
    <dgm:pt modelId="{180BC58C-A0DC-4023-A458-333EF6174CFA}" type="pres">
      <dgm:prSet presAssocID="{7F2BA114-A297-49B7-8687-508173CE8576}" presName="rootText3" presStyleLbl="asst1" presStyleIdx="0" presStyleCnt="2" custScaleX="12377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7B18434-AB07-4163-BD21-8F8265CCAFE4}" type="pres">
      <dgm:prSet presAssocID="{7F2BA114-A297-49B7-8687-508173CE8576}" presName="rootConnector3" presStyleLbl="asst1" presStyleIdx="0" presStyleCnt="2"/>
      <dgm:spPr/>
      <dgm:t>
        <a:bodyPr/>
        <a:lstStyle/>
        <a:p>
          <a:endParaRPr lang="hu-HU"/>
        </a:p>
      </dgm:t>
    </dgm:pt>
    <dgm:pt modelId="{35D9F35C-74D1-46D0-ACE5-C7F6A4F4C95B}" type="pres">
      <dgm:prSet presAssocID="{7F2BA114-A297-49B7-8687-508173CE8576}" presName="hierChild6" presStyleCnt="0"/>
      <dgm:spPr/>
    </dgm:pt>
    <dgm:pt modelId="{F5D683AB-17FF-4CD9-9F07-A256B71A5946}" type="pres">
      <dgm:prSet presAssocID="{7F2BA114-A297-49B7-8687-508173CE8576}" presName="hierChild7" presStyleCnt="0"/>
      <dgm:spPr/>
    </dgm:pt>
    <dgm:pt modelId="{FEAB71D5-90F8-4581-B921-2F120B401000}" type="pres">
      <dgm:prSet presAssocID="{CDC51BD4-F5C3-47CF-A2A9-5ACCC30509F1}" presName="Name111" presStyleLbl="parChTrans1D2" presStyleIdx="1" presStyleCnt="2"/>
      <dgm:spPr/>
      <dgm:t>
        <a:bodyPr/>
        <a:lstStyle/>
        <a:p>
          <a:endParaRPr lang="hu-HU"/>
        </a:p>
      </dgm:t>
    </dgm:pt>
    <dgm:pt modelId="{093BB818-DEBD-4AA3-AD06-3B3B433ECDBE}" type="pres">
      <dgm:prSet presAssocID="{9940D77D-476B-45EB-8533-B47EB9A42299}" presName="hierRoot3" presStyleCnt="0">
        <dgm:presLayoutVars>
          <dgm:hierBranch val="r"/>
        </dgm:presLayoutVars>
      </dgm:prSet>
      <dgm:spPr/>
    </dgm:pt>
    <dgm:pt modelId="{8AB504F8-7A8A-4523-8CE2-A83169EF4168}" type="pres">
      <dgm:prSet presAssocID="{9940D77D-476B-45EB-8533-B47EB9A42299}" presName="rootComposite3" presStyleCnt="0"/>
      <dgm:spPr/>
    </dgm:pt>
    <dgm:pt modelId="{3CD11C3E-BF47-49E9-B302-4806439F247C}" type="pres">
      <dgm:prSet presAssocID="{9940D77D-476B-45EB-8533-B47EB9A42299}" presName="rootText3" presStyleLbl="asst1" presStyleIdx="1" presStyleCnt="2" custScaleX="11844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E992644-4E43-4F8B-A6CC-63AE5B242171}" type="pres">
      <dgm:prSet presAssocID="{9940D77D-476B-45EB-8533-B47EB9A42299}" presName="rootConnector3" presStyleLbl="asst1" presStyleIdx="1" presStyleCnt="2"/>
      <dgm:spPr/>
      <dgm:t>
        <a:bodyPr/>
        <a:lstStyle/>
        <a:p>
          <a:endParaRPr lang="hu-HU"/>
        </a:p>
      </dgm:t>
    </dgm:pt>
    <dgm:pt modelId="{7B5CA8B8-91BE-4E4A-B05D-F8BD92668A25}" type="pres">
      <dgm:prSet presAssocID="{9940D77D-476B-45EB-8533-B47EB9A42299}" presName="hierChild6" presStyleCnt="0"/>
      <dgm:spPr/>
    </dgm:pt>
    <dgm:pt modelId="{3FA2CC39-A080-4E68-A6F6-39ADA86EA662}" type="pres">
      <dgm:prSet presAssocID="{8D851C55-F8C4-4616-B6FA-A5BD95E2B6E0}" presName="Name50" presStyleLbl="parChTrans1D3" presStyleIdx="0" presStyleCnt="4"/>
      <dgm:spPr/>
      <dgm:t>
        <a:bodyPr/>
        <a:lstStyle/>
        <a:p>
          <a:endParaRPr lang="hu-HU"/>
        </a:p>
      </dgm:t>
    </dgm:pt>
    <dgm:pt modelId="{177F82D2-E525-4321-91D9-0CC113F137E9}" type="pres">
      <dgm:prSet presAssocID="{C4A45CD7-7DE5-454C-A79F-A6E8BBC6AD18}" presName="hierRoot2" presStyleCnt="0">
        <dgm:presLayoutVars>
          <dgm:hierBranch val="r"/>
        </dgm:presLayoutVars>
      </dgm:prSet>
      <dgm:spPr/>
    </dgm:pt>
    <dgm:pt modelId="{A19E4556-BEAF-41B6-9EA9-FAE6303CC18F}" type="pres">
      <dgm:prSet presAssocID="{C4A45CD7-7DE5-454C-A79F-A6E8BBC6AD18}" presName="rootComposite" presStyleCnt="0"/>
      <dgm:spPr/>
    </dgm:pt>
    <dgm:pt modelId="{75980CE3-6481-462D-993C-D7CBF3E7D2F8}" type="pres">
      <dgm:prSet presAssocID="{C4A45CD7-7DE5-454C-A79F-A6E8BBC6AD18}" presName="rootText" presStyleLbl="node3" presStyleIdx="0" presStyleCnt="4" custScaleX="17101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BDC45EE-C51D-493E-9EB2-DC4E80034833}" type="pres">
      <dgm:prSet presAssocID="{C4A45CD7-7DE5-454C-A79F-A6E8BBC6AD18}" presName="rootConnector" presStyleLbl="node3" presStyleIdx="0" presStyleCnt="4"/>
      <dgm:spPr/>
      <dgm:t>
        <a:bodyPr/>
        <a:lstStyle/>
        <a:p>
          <a:endParaRPr lang="hu-HU"/>
        </a:p>
      </dgm:t>
    </dgm:pt>
    <dgm:pt modelId="{25456838-B472-47E6-BC5B-60F489DC5B6F}" type="pres">
      <dgm:prSet presAssocID="{C4A45CD7-7DE5-454C-A79F-A6E8BBC6AD18}" presName="hierChild4" presStyleCnt="0"/>
      <dgm:spPr/>
    </dgm:pt>
    <dgm:pt modelId="{112073B8-6E5D-4E79-A935-89D07AA07035}" type="pres">
      <dgm:prSet presAssocID="{C4A45CD7-7DE5-454C-A79F-A6E8BBC6AD18}" presName="hierChild5" presStyleCnt="0"/>
      <dgm:spPr/>
    </dgm:pt>
    <dgm:pt modelId="{3DDD4607-8DAB-4598-BE38-90A8008C07B9}" type="pres">
      <dgm:prSet presAssocID="{0E1A468E-FE7E-45CC-9449-ADFEC8732C17}" presName="Name50" presStyleLbl="parChTrans1D3" presStyleIdx="1" presStyleCnt="4"/>
      <dgm:spPr/>
      <dgm:t>
        <a:bodyPr/>
        <a:lstStyle/>
        <a:p>
          <a:endParaRPr lang="hu-HU"/>
        </a:p>
      </dgm:t>
    </dgm:pt>
    <dgm:pt modelId="{25BA0A47-47CB-4334-90CB-35EBAF403084}" type="pres">
      <dgm:prSet presAssocID="{11290BE5-A92D-4F3A-9090-2DCA95099DC0}" presName="hierRoot2" presStyleCnt="0">
        <dgm:presLayoutVars>
          <dgm:hierBranch val="r"/>
        </dgm:presLayoutVars>
      </dgm:prSet>
      <dgm:spPr/>
    </dgm:pt>
    <dgm:pt modelId="{69C80C20-24C8-4E78-B570-AB7A0217035A}" type="pres">
      <dgm:prSet presAssocID="{11290BE5-A92D-4F3A-9090-2DCA95099DC0}" presName="rootComposite" presStyleCnt="0"/>
      <dgm:spPr/>
    </dgm:pt>
    <dgm:pt modelId="{B5B3D957-128E-47B0-B289-3A993B566511}" type="pres">
      <dgm:prSet presAssocID="{11290BE5-A92D-4F3A-9090-2DCA95099DC0}" presName="rootText" presStyleLbl="node3" presStyleIdx="1" presStyleCnt="4" custScaleX="17101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D56E406-1963-4D15-9A2B-A04A070FB8CF}" type="pres">
      <dgm:prSet presAssocID="{11290BE5-A92D-4F3A-9090-2DCA95099DC0}" presName="rootConnector" presStyleLbl="node3" presStyleIdx="1" presStyleCnt="4"/>
      <dgm:spPr/>
      <dgm:t>
        <a:bodyPr/>
        <a:lstStyle/>
        <a:p>
          <a:endParaRPr lang="hu-HU"/>
        </a:p>
      </dgm:t>
    </dgm:pt>
    <dgm:pt modelId="{83FAE864-193A-47A3-B463-B862066F86D1}" type="pres">
      <dgm:prSet presAssocID="{11290BE5-A92D-4F3A-9090-2DCA95099DC0}" presName="hierChild4" presStyleCnt="0"/>
      <dgm:spPr/>
    </dgm:pt>
    <dgm:pt modelId="{7FEDDDAF-B4CC-409B-86F6-5B4A891E563C}" type="pres">
      <dgm:prSet presAssocID="{11290BE5-A92D-4F3A-9090-2DCA95099DC0}" presName="hierChild5" presStyleCnt="0"/>
      <dgm:spPr/>
    </dgm:pt>
    <dgm:pt modelId="{D167D3D9-00C8-4502-927F-D78E62BF2147}" type="pres">
      <dgm:prSet presAssocID="{51DF5692-D95A-42A9-901D-DAB2F0047A6E}" presName="Name50" presStyleLbl="parChTrans1D3" presStyleIdx="2" presStyleCnt="4"/>
      <dgm:spPr/>
      <dgm:t>
        <a:bodyPr/>
        <a:lstStyle/>
        <a:p>
          <a:endParaRPr lang="hu-HU"/>
        </a:p>
      </dgm:t>
    </dgm:pt>
    <dgm:pt modelId="{5F3A700B-A755-46BE-9347-1623D0193B1F}" type="pres">
      <dgm:prSet presAssocID="{95B1075E-AE6D-48EC-84C0-8EC98FDEC84A}" presName="hierRoot2" presStyleCnt="0">
        <dgm:presLayoutVars>
          <dgm:hierBranch val="r"/>
        </dgm:presLayoutVars>
      </dgm:prSet>
      <dgm:spPr/>
    </dgm:pt>
    <dgm:pt modelId="{FAAD195C-25B2-4307-8757-AF0D7D8D0D47}" type="pres">
      <dgm:prSet presAssocID="{95B1075E-AE6D-48EC-84C0-8EC98FDEC84A}" presName="rootComposite" presStyleCnt="0"/>
      <dgm:spPr/>
    </dgm:pt>
    <dgm:pt modelId="{30FA7CB3-A7D0-4D22-9403-9721ED1C8766}" type="pres">
      <dgm:prSet presAssocID="{95B1075E-AE6D-48EC-84C0-8EC98FDEC84A}" presName="rootText" presStyleLbl="node3" presStyleIdx="2" presStyleCnt="4" custScaleX="16947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07FFC56-ED6F-4499-8588-D0A11601B0E9}" type="pres">
      <dgm:prSet presAssocID="{95B1075E-AE6D-48EC-84C0-8EC98FDEC84A}" presName="rootConnector" presStyleLbl="node3" presStyleIdx="2" presStyleCnt="4"/>
      <dgm:spPr/>
      <dgm:t>
        <a:bodyPr/>
        <a:lstStyle/>
        <a:p>
          <a:endParaRPr lang="hu-HU"/>
        </a:p>
      </dgm:t>
    </dgm:pt>
    <dgm:pt modelId="{5719833B-A70E-481F-ABF2-3EAA24D75FB6}" type="pres">
      <dgm:prSet presAssocID="{95B1075E-AE6D-48EC-84C0-8EC98FDEC84A}" presName="hierChild4" presStyleCnt="0"/>
      <dgm:spPr/>
    </dgm:pt>
    <dgm:pt modelId="{9B4AE93C-1321-4F30-8C23-799585F6E73C}" type="pres">
      <dgm:prSet presAssocID="{95B1075E-AE6D-48EC-84C0-8EC98FDEC84A}" presName="hierChild5" presStyleCnt="0"/>
      <dgm:spPr/>
    </dgm:pt>
    <dgm:pt modelId="{D3DDABFB-821B-44D1-A9DF-CDA0D2438ACB}" type="pres">
      <dgm:prSet presAssocID="{F9998DA9-B653-4EEB-A20E-E9A0AF7B7981}" presName="Name50" presStyleLbl="parChTrans1D3" presStyleIdx="3" presStyleCnt="4"/>
      <dgm:spPr/>
      <dgm:t>
        <a:bodyPr/>
        <a:lstStyle/>
        <a:p>
          <a:endParaRPr lang="hu-HU"/>
        </a:p>
      </dgm:t>
    </dgm:pt>
    <dgm:pt modelId="{ED02EB10-5FA6-4785-87A3-3CD0D3A9AB79}" type="pres">
      <dgm:prSet presAssocID="{A8D58133-C9D2-459D-A75E-E40F729C8BB7}" presName="hierRoot2" presStyleCnt="0">
        <dgm:presLayoutVars>
          <dgm:hierBranch val="r"/>
        </dgm:presLayoutVars>
      </dgm:prSet>
      <dgm:spPr/>
    </dgm:pt>
    <dgm:pt modelId="{D4A9C115-3F75-4DCB-B527-1FF6080E2707}" type="pres">
      <dgm:prSet presAssocID="{A8D58133-C9D2-459D-A75E-E40F729C8BB7}" presName="rootComposite" presStyleCnt="0"/>
      <dgm:spPr/>
    </dgm:pt>
    <dgm:pt modelId="{888DE94F-1D0C-4E77-9129-93A6A73A3529}" type="pres">
      <dgm:prSet presAssocID="{A8D58133-C9D2-459D-A75E-E40F729C8BB7}" presName="rootText" presStyleLbl="node3" presStyleIdx="3" presStyleCnt="4" custScaleX="17101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C693390-9AA5-4A09-9C89-E7F1EA651415}" type="pres">
      <dgm:prSet presAssocID="{A8D58133-C9D2-459D-A75E-E40F729C8BB7}" presName="rootConnector" presStyleLbl="node3" presStyleIdx="3" presStyleCnt="4"/>
      <dgm:spPr/>
      <dgm:t>
        <a:bodyPr/>
        <a:lstStyle/>
        <a:p>
          <a:endParaRPr lang="hu-HU"/>
        </a:p>
      </dgm:t>
    </dgm:pt>
    <dgm:pt modelId="{0C82A4BD-2584-4B36-9B9B-1D91FA20E3CB}" type="pres">
      <dgm:prSet presAssocID="{A8D58133-C9D2-459D-A75E-E40F729C8BB7}" presName="hierChild4" presStyleCnt="0"/>
      <dgm:spPr/>
    </dgm:pt>
    <dgm:pt modelId="{932E5B9E-DD20-45C4-89D9-94517D6E9416}" type="pres">
      <dgm:prSet presAssocID="{A8D58133-C9D2-459D-A75E-E40F729C8BB7}" presName="hierChild5" presStyleCnt="0"/>
      <dgm:spPr/>
    </dgm:pt>
    <dgm:pt modelId="{3B83A1F0-CD00-49DD-AF42-02B6B91FEE8E}" type="pres">
      <dgm:prSet presAssocID="{9940D77D-476B-45EB-8533-B47EB9A42299}" presName="hierChild7" presStyleCnt="0"/>
      <dgm:spPr/>
    </dgm:pt>
  </dgm:ptLst>
  <dgm:cxnLst>
    <dgm:cxn modelId="{59620851-0E84-41B1-9C72-9EEB40393073}" srcId="{61BA288B-061F-4B86-8EAE-9CCD58F6E10A}" destId="{9940D77D-476B-45EB-8533-B47EB9A42299}" srcOrd="1" destOrd="0" parTransId="{CDC51BD4-F5C3-47CF-A2A9-5ACCC30509F1}" sibTransId="{749D4373-5234-471D-8506-E873767EF315}"/>
    <dgm:cxn modelId="{DCFA1F0B-860E-4DE9-B743-0DD576CC16A8}" srcId="{9940D77D-476B-45EB-8533-B47EB9A42299}" destId="{C4A45CD7-7DE5-454C-A79F-A6E8BBC6AD18}" srcOrd="0" destOrd="0" parTransId="{8D851C55-F8C4-4616-B6FA-A5BD95E2B6E0}" sibTransId="{6E77EBDA-CC78-4A0E-AB8D-EAD89DE27379}"/>
    <dgm:cxn modelId="{F7FB2BC4-E01A-493B-A233-ECEE011B0109}" type="presOf" srcId="{C4A45CD7-7DE5-454C-A79F-A6E8BBC6AD18}" destId="{CBDC45EE-C51D-493E-9EB2-DC4E80034833}" srcOrd="1" destOrd="0" presId="urn:microsoft.com/office/officeart/2005/8/layout/orgChart1"/>
    <dgm:cxn modelId="{3972C857-CD90-4C2F-B1D3-DBEC4A0BDD19}" srcId="{9940D77D-476B-45EB-8533-B47EB9A42299}" destId="{A8D58133-C9D2-459D-A75E-E40F729C8BB7}" srcOrd="3" destOrd="0" parTransId="{F9998DA9-B653-4EEB-A20E-E9A0AF7B7981}" sibTransId="{70BDC9BA-5A5F-4703-A1D1-888C90180938}"/>
    <dgm:cxn modelId="{771E8642-9218-4DDA-8824-DA3F71182783}" type="presOf" srcId="{9940D77D-476B-45EB-8533-B47EB9A42299}" destId="{EE992644-4E43-4F8B-A6CC-63AE5B242171}" srcOrd="1" destOrd="0" presId="urn:microsoft.com/office/officeart/2005/8/layout/orgChart1"/>
    <dgm:cxn modelId="{57B595CA-DC03-4B42-B3CF-1347091A61C3}" type="presOf" srcId="{F9998DA9-B653-4EEB-A20E-E9A0AF7B7981}" destId="{D3DDABFB-821B-44D1-A9DF-CDA0D2438ACB}" srcOrd="0" destOrd="0" presId="urn:microsoft.com/office/officeart/2005/8/layout/orgChart1"/>
    <dgm:cxn modelId="{4C8B1A58-E76D-47A2-BEEA-E6DD42D5B91F}" type="presOf" srcId="{7F2BA114-A297-49B7-8687-508173CE8576}" destId="{D7B18434-AB07-4163-BD21-8F8265CCAFE4}" srcOrd="1" destOrd="0" presId="urn:microsoft.com/office/officeart/2005/8/layout/orgChart1"/>
    <dgm:cxn modelId="{3E9D59B4-9E24-4B51-9DFE-31893C9D0225}" type="presOf" srcId="{A8D58133-C9D2-459D-A75E-E40F729C8BB7}" destId="{CC693390-9AA5-4A09-9C89-E7F1EA651415}" srcOrd="1" destOrd="0" presId="urn:microsoft.com/office/officeart/2005/8/layout/orgChart1"/>
    <dgm:cxn modelId="{9922D3AC-B985-4FA2-AD70-E2885B28B2EB}" type="presOf" srcId="{95B1075E-AE6D-48EC-84C0-8EC98FDEC84A}" destId="{30FA7CB3-A7D0-4D22-9403-9721ED1C8766}" srcOrd="0" destOrd="0" presId="urn:microsoft.com/office/officeart/2005/8/layout/orgChart1"/>
    <dgm:cxn modelId="{62E2F3BC-2DA2-4394-9E0D-B3F23827AD09}" type="presOf" srcId="{C4A45CD7-7DE5-454C-A79F-A6E8BBC6AD18}" destId="{75980CE3-6481-462D-993C-D7CBF3E7D2F8}" srcOrd="0" destOrd="0" presId="urn:microsoft.com/office/officeart/2005/8/layout/orgChart1"/>
    <dgm:cxn modelId="{B4A0E76F-F822-413E-85FC-2ACFEA48E3E4}" type="presOf" srcId="{0E1A468E-FE7E-45CC-9449-ADFEC8732C17}" destId="{3DDD4607-8DAB-4598-BE38-90A8008C07B9}" srcOrd="0" destOrd="0" presId="urn:microsoft.com/office/officeart/2005/8/layout/orgChart1"/>
    <dgm:cxn modelId="{83CE8E9C-ED54-4F63-884F-5B86820E6805}" srcId="{61BA288B-061F-4B86-8EAE-9CCD58F6E10A}" destId="{7F2BA114-A297-49B7-8687-508173CE8576}" srcOrd="0" destOrd="0" parTransId="{9BE1DD42-DE9F-404B-A2DD-65359FE84B89}" sibTransId="{5DBB13C2-FE99-49E3-86B2-EBE40A8A512D}"/>
    <dgm:cxn modelId="{94D34C53-A5CA-473A-8D3F-82802B953E1E}" type="presOf" srcId="{7F2BA114-A297-49B7-8687-508173CE8576}" destId="{180BC58C-A0DC-4023-A458-333EF6174CFA}" srcOrd="0" destOrd="0" presId="urn:microsoft.com/office/officeart/2005/8/layout/orgChart1"/>
    <dgm:cxn modelId="{C75DDB9B-F847-4534-A530-E09F4CD263E2}" type="presOf" srcId="{11290BE5-A92D-4F3A-9090-2DCA95099DC0}" destId="{ED56E406-1963-4D15-9A2B-A04A070FB8CF}" srcOrd="1" destOrd="0" presId="urn:microsoft.com/office/officeart/2005/8/layout/orgChart1"/>
    <dgm:cxn modelId="{8C57C877-F8CD-4B7C-9CF8-237662CA08D4}" type="presOf" srcId="{95B1075E-AE6D-48EC-84C0-8EC98FDEC84A}" destId="{B07FFC56-ED6F-4499-8588-D0A11601B0E9}" srcOrd="1" destOrd="0" presId="urn:microsoft.com/office/officeart/2005/8/layout/orgChart1"/>
    <dgm:cxn modelId="{370BD3A5-CD74-49BF-9518-1AEDFF2C49D7}" srcId="{B3B834CF-EDCA-4A29-A271-4E12E5428544}" destId="{61BA288B-061F-4B86-8EAE-9CCD58F6E10A}" srcOrd="0" destOrd="0" parTransId="{71481A6C-6B51-4D5F-9D06-75DF2604B5CC}" sibTransId="{EFF74CB4-44E1-4238-80DC-7B5E86FBE518}"/>
    <dgm:cxn modelId="{798F7915-284E-41F3-AFBA-5021A89280B5}" srcId="{9940D77D-476B-45EB-8533-B47EB9A42299}" destId="{11290BE5-A92D-4F3A-9090-2DCA95099DC0}" srcOrd="1" destOrd="0" parTransId="{0E1A468E-FE7E-45CC-9449-ADFEC8732C17}" sibTransId="{CE236F8C-B29F-4B04-9B8A-97B62589BF31}"/>
    <dgm:cxn modelId="{96609CDF-30D5-4417-AB24-8949EC8F5AF6}" type="presOf" srcId="{B3B834CF-EDCA-4A29-A271-4E12E5428544}" destId="{53E65443-4D0C-45DE-8128-25356DA4F824}" srcOrd="0" destOrd="0" presId="urn:microsoft.com/office/officeart/2005/8/layout/orgChart1"/>
    <dgm:cxn modelId="{8BDF9A01-3DA1-45AC-AADD-981211743198}" type="presOf" srcId="{9940D77D-476B-45EB-8533-B47EB9A42299}" destId="{3CD11C3E-BF47-49E9-B302-4806439F247C}" srcOrd="0" destOrd="0" presId="urn:microsoft.com/office/officeart/2005/8/layout/orgChart1"/>
    <dgm:cxn modelId="{3A7CD6D1-F0FB-41EC-A952-332CE6DF46AB}" type="presOf" srcId="{61BA288B-061F-4B86-8EAE-9CCD58F6E10A}" destId="{DE34BF5F-2F0C-42DB-8344-8DA25BF38726}" srcOrd="0" destOrd="0" presId="urn:microsoft.com/office/officeart/2005/8/layout/orgChart1"/>
    <dgm:cxn modelId="{9814D14B-05B8-462D-B245-7BAFA326D27F}" type="presOf" srcId="{A8D58133-C9D2-459D-A75E-E40F729C8BB7}" destId="{888DE94F-1D0C-4E77-9129-93A6A73A3529}" srcOrd="0" destOrd="0" presId="urn:microsoft.com/office/officeart/2005/8/layout/orgChart1"/>
    <dgm:cxn modelId="{32BEF2F7-E135-4A2D-9BA4-A37495F237C1}" type="presOf" srcId="{8D851C55-F8C4-4616-B6FA-A5BD95E2B6E0}" destId="{3FA2CC39-A080-4E68-A6F6-39ADA86EA662}" srcOrd="0" destOrd="0" presId="urn:microsoft.com/office/officeart/2005/8/layout/orgChart1"/>
    <dgm:cxn modelId="{576844C7-B9AA-4515-A2D9-2955C6426861}" type="presOf" srcId="{9BE1DD42-DE9F-404B-A2DD-65359FE84B89}" destId="{3F02AEB4-4A0A-426F-BE2E-4735B8D9A234}" srcOrd="0" destOrd="0" presId="urn:microsoft.com/office/officeart/2005/8/layout/orgChart1"/>
    <dgm:cxn modelId="{F724C89B-1F89-4832-A350-8937C600E5A0}" type="presOf" srcId="{51DF5692-D95A-42A9-901D-DAB2F0047A6E}" destId="{D167D3D9-00C8-4502-927F-D78E62BF2147}" srcOrd="0" destOrd="0" presId="urn:microsoft.com/office/officeart/2005/8/layout/orgChart1"/>
    <dgm:cxn modelId="{830D918B-06B7-4AD3-AC9F-E53D010618AD}" type="presOf" srcId="{11290BE5-A92D-4F3A-9090-2DCA95099DC0}" destId="{B5B3D957-128E-47B0-B289-3A993B566511}" srcOrd="0" destOrd="0" presId="urn:microsoft.com/office/officeart/2005/8/layout/orgChart1"/>
    <dgm:cxn modelId="{6CAF4450-6648-440F-A680-4353467CC331}" type="presOf" srcId="{CDC51BD4-F5C3-47CF-A2A9-5ACCC30509F1}" destId="{FEAB71D5-90F8-4581-B921-2F120B401000}" srcOrd="0" destOrd="0" presId="urn:microsoft.com/office/officeart/2005/8/layout/orgChart1"/>
    <dgm:cxn modelId="{9A511327-4712-46A4-9B4C-1F903BBD9106}" srcId="{9940D77D-476B-45EB-8533-B47EB9A42299}" destId="{95B1075E-AE6D-48EC-84C0-8EC98FDEC84A}" srcOrd="2" destOrd="0" parTransId="{51DF5692-D95A-42A9-901D-DAB2F0047A6E}" sibTransId="{3D126294-CAEC-4E73-835C-0385F84D5F54}"/>
    <dgm:cxn modelId="{1BB572FE-E2A6-4371-AD7A-87D36316DD72}" type="presOf" srcId="{61BA288B-061F-4B86-8EAE-9CCD58F6E10A}" destId="{4922916A-6E42-4D2C-BDDE-6A207589A13E}" srcOrd="1" destOrd="0" presId="urn:microsoft.com/office/officeart/2005/8/layout/orgChart1"/>
    <dgm:cxn modelId="{283F2FDB-34C7-4AAB-9E4E-70C0EA285302}" type="presParOf" srcId="{53E65443-4D0C-45DE-8128-25356DA4F824}" destId="{B09C9D71-1304-49CC-977F-B9543F15AAF4}" srcOrd="0" destOrd="0" presId="urn:microsoft.com/office/officeart/2005/8/layout/orgChart1"/>
    <dgm:cxn modelId="{5A846747-A825-433A-97C1-163C409C4BE4}" type="presParOf" srcId="{B09C9D71-1304-49CC-977F-B9543F15AAF4}" destId="{3C9630EA-E273-485C-9D5B-A8EF47FC41B7}" srcOrd="0" destOrd="0" presId="urn:microsoft.com/office/officeart/2005/8/layout/orgChart1"/>
    <dgm:cxn modelId="{225F2703-83E1-487C-9D20-C2D8F66A9743}" type="presParOf" srcId="{3C9630EA-E273-485C-9D5B-A8EF47FC41B7}" destId="{DE34BF5F-2F0C-42DB-8344-8DA25BF38726}" srcOrd="0" destOrd="0" presId="urn:microsoft.com/office/officeart/2005/8/layout/orgChart1"/>
    <dgm:cxn modelId="{1F25EE4F-A3E1-401A-87BA-1D222EC64986}" type="presParOf" srcId="{3C9630EA-E273-485C-9D5B-A8EF47FC41B7}" destId="{4922916A-6E42-4D2C-BDDE-6A207589A13E}" srcOrd="1" destOrd="0" presId="urn:microsoft.com/office/officeart/2005/8/layout/orgChart1"/>
    <dgm:cxn modelId="{46CD3965-06CB-44F0-A949-EEC22231A06A}" type="presParOf" srcId="{B09C9D71-1304-49CC-977F-B9543F15AAF4}" destId="{7B6B8347-33CB-4534-9377-AF13A36E7BB3}" srcOrd="1" destOrd="0" presId="urn:microsoft.com/office/officeart/2005/8/layout/orgChart1"/>
    <dgm:cxn modelId="{BB81EF9A-87F2-4B8E-B346-3BACEF9FF9B5}" type="presParOf" srcId="{B09C9D71-1304-49CC-977F-B9543F15AAF4}" destId="{BEDE2258-87EB-40B8-83B8-1443DF5427A6}" srcOrd="2" destOrd="0" presId="urn:microsoft.com/office/officeart/2005/8/layout/orgChart1"/>
    <dgm:cxn modelId="{493F6461-5A2C-48BE-AADB-7C1BBDFF3A6B}" type="presParOf" srcId="{BEDE2258-87EB-40B8-83B8-1443DF5427A6}" destId="{3F02AEB4-4A0A-426F-BE2E-4735B8D9A234}" srcOrd="0" destOrd="0" presId="urn:microsoft.com/office/officeart/2005/8/layout/orgChart1"/>
    <dgm:cxn modelId="{D7B4C359-243E-4F61-8FC7-6194C034F84E}" type="presParOf" srcId="{BEDE2258-87EB-40B8-83B8-1443DF5427A6}" destId="{E2A6BF9C-5ABE-4909-A8FD-8B1D6C7EE0E3}" srcOrd="1" destOrd="0" presId="urn:microsoft.com/office/officeart/2005/8/layout/orgChart1"/>
    <dgm:cxn modelId="{71BE0FC6-D414-45EE-84D8-86CBE97147D4}" type="presParOf" srcId="{E2A6BF9C-5ABE-4909-A8FD-8B1D6C7EE0E3}" destId="{C37B873E-07D5-4200-B3DB-404A6ABC5D73}" srcOrd="0" destOrd="0" presId="urn:microsoft.com/office/officeart/2005/8/layout/orgChart1"/>
    <dgm:cxn modelId="{BF2A1EDE-8349-4A40-9D7C-1A969309DF44}" type="presParOf" srcId="{C37B873E-07D5-4200-B3DB-404A6ABC5D73}" destId="{180BC58C-A0DC-4023-A458-333EF6174CFA}" srcOrd="0" destOrd="0" presId="urn:microsoft.com/office/officeart/2005/8/layout/orgChart1"/>
    <dgm:cxn modelId="{CC2C8A5B-B4AF-4177-B76A-4312F1E78326}" type="presParOf" srcId="{C37B873E-07D5-4200-B3DB-404A6ABC5D73}" destId="{D7B18434-AB07-4163-BD21-8F8265CCAFE4}" srcOrd="1" destOrd="0" presId="urn:microsoft.com/office/officeart/2005/8/layout/orgChart1"/>
    <dgm:cxn modelId="{C5BCADF5-A99B-41C1-8E5A-BF1DB2848C1C}" type="presParOf" srcId="{E2A6BF9C-5ABE-4909-A8FD-8B1D6C7EE0E3}" destId="{35D9F35C-74D1-46D0-ACE5-C7F6A4F4C95B}" srcOrd="1" destOrd="0" presId="urn:microsoft.com/office/officeart/2005/8/layout/orgChart1"/>
    <dgm:cxn modelId="{AC928A4A-2D79-441B-8A10-989EE28E0AE2}" type="presParOf" srcId="{E2A6BF9C-5ABE-4909-A8FD-8B1D6C7EE0E3}" destId="{F5D683AB-17FF-4CD9-9F07-A256B71A5946}" srcOrd="2" destOrd="0" presId="urn:microsoft.com/office/officeart/2005/8/layout/orgChart1"/>
    <dgm:cxn modelId="{4D02215A-CE0D-44E1-914E-AED2D0A1D431}" type="presParOf" srcId="{BEDE2258-87EB-40B8-83B8-1443DF5427A6}" destId="{FEAB71D5-90F8-4581-B921-2F120B401000}" srcOrd="2" destOrd="0" presId="urn:microsoft.com/office/officeart/2005/8/layout/orgChart1"/>
    <dgm:cxn modelId="{768F42D4-5E83-49BC-9448-EC2D38760232}" type="presParOf" srcId="{BEDE2258-87EB-40B8-83B8-1443DF5427A6}" destId="{093BB818-DEBD-4AA3-AD06-3B3B433ECDBE}" srcOrd="3" destOrd="0" presId="urn:microsoft.com/office/officeart/2005/8/layout/orgChart1"/>
    <dgm:cxn modelId="{A8397278-5840-419D-81F8-3E3BE2201F10}" type="presParOf" srcId="{093BB818-DEBD-4AA3-AD06-3B3B433ECDBE}" destId="{8AB504F8-7A8A-4523-8CE2-A83169EF4168}" srcOrd="0" destOrd="0" presId="urn:microsoft.com/office/officeart/2005/8/layout/orgChart1"/>
    <dgm:cxn modelId="{75FB2277-796C-46C0-9B92-B5BCFADFC8F7}" type="presParOf" srcId="{8AB504F8-7A8A-4523-8CE2-A83169EF4168}" destId="{3CD11C3E-BF47-49E9-B302-4806439F247C}" srcOrd="0" destOrd="0" presId="urn:microsoft.com/office/officeart/2005/8/layout/orgChart1"/>
    <dgm:cxn modelId="{E300D96B-BA14-4A75-A4E9-A650C36DDB5F}" type="presParOf" srcId="{8AB504F8-7A8A-4523-8CE2-A83169EF4168}" destId="{EE992644-4E43-4F8B-A6CC-63AE5B242171}" srcOrd="1" destOrd="0" presId="urn:microsoft.com/office/officeart/2005/8/layout/orgChart1"/>
    <dgm:cxn modelId="{23A2D9D8-1727-4277-870C-EDF87898C853}" type="presParOf" srcId="{093BB818-DEBD-4AA3-AD06-3B3B433ECDBE}" destId="{7B5CA8B8-91BE-4E4A-B05D-F8BD92668A25}" srcOrd="1" destOrd="0" presId="urn:microsoft.com/office/officeart/2005/8/layout/orgChart1"/>
    <dgm:cxn modelId="{286A7FE7-2093-4D1E-AFBE-8D170CAE0840}" type="presParOf" srcId="{7B5CA8B8-91BE-4E4A-B05D-F8BD92668A25}" destId="{3FA2CC39-A080-4E68-A6F6-39ADA86EA662}" srcOrd="0" destOrd="0" presId="urn:microsoft.com/office/officeart/2005/8/layout/orgChart1"/>
    <dgm:cxn modelId="{5148D641-30CA-4229-BC5F-1728B9EFE166}" type="presParOf" srcId="{7B5CA8B8-91BE-4E4A-B05D-F8BD92668A25}" destId="{177F82D2-E525-4321-91D9-0CC113F137E9}" srcOrd="1" destOrd="0" presId="urn:microsoft.com/office/officeart/2005/8/layout/orgChart1"/>
    <dgm:cxn modelId="{E9041F58-94A8-408B-9B90-CC16613C3F60}" type="presParOf" srcId="{177F82D2-E525-4321-91D9-0CC113F137E9}" destId="{A19E4556-BEAF-41B6-9EA9-FAE6303CC18F}" srcOrd="0" destOrd="0" presId="urn:microsoft.com/office/officeart/2005/8/layout/orgChart1"/>
    <dgm:cxn modelId="{BC377306-982B-49D6-A2CD-820C0CB8C43C}" type="presParOf" srcId="{A19E4556-BEAF-41B6-9EA9-FAE6303CC18F}" destId="{75980CE3-6481-462D-993C-D7CBF3E7D2F8}" srcOrd="0" destOrd="0" presId="urn:microsoft.com/office/officeart/2005/8/layout/orgChart1"/>
    <dgm:cxn modelId="{B2C1A2F6-0ACC-4276-8780-48744CF8BD3A}" type="presParOf" srcId="{A19E4556-BEAF-41B6-9EA9-FAE6303CC18F}" destId="{CBDC45EE-C51D-493E-9EB2-DC4E80034833}" srcOrd="1" destOrd="0" presId="urn:microsoft.com/office/officeart/2005/8/layout/orgChart1"/>
    <dgm:cxn modelId="{E6927617-819C-4CE9-8261-251FC13A5A7D}" type="presParOf" srcId="{177F82D2-E525-4321-91D9-0CC113F137E9}" destId="{25456838-B472-47E6-BC5B-60F489DC5B6F}" srcOrd="1" destOrd="0" presId="urn:microsoft.com/office/officeart/2005/8/layout/orgChart1"/>
    <dgm:cxn modelId="{07CFF992-1778-4F50-A662-C7BB7C0E6F3A}" type="presParOf" srcId="{177F82D2-E525-4321-91D9-0CC113F137E9}" destId="{112073B8-6E5D-4E79-A935-89D07AA07035}" srcOrd="2" destOrd="0" presId="urn:microsoft.com/office/officeart/2005/8/layout/orgChart1"/>
    <dgm:cxn modelId="{E6D1E0A7-77EC-4E38-BE38-D43A72707448}" type="presParOf" srcId="{7B5CA8B8-91BE-4E4A-B05D-F8BD92668A25}" destId="{3DDD4607-8DAB-4598-BE38-90A8008C07B9}" srcOrd="2" destOrd="0" presId="urn:microsoft.com/office/officeart/2005/8/layout/orgChart1"/>
    <dgm:cxn modelId="{77EEB946-1E45-443A-B94B-89A00A4FDF06}" type="presParOf" srcId="{7B5CA8B8-91BE-4E4A-B05D-F8BD92668A25}" destId="{25BA0A47-47CB-4334-90CB-35EBAF403084}" srcOrd="3" destOrd="0" presId="urn:microsoft.com/office/officeart/2005/8/layout/orgChart1"/>
    <dgm:cxn modelId="{58091059-4707-4173-8F37-8CC081D430EA}" type="presParOf" srcId="{25BA0A47-47CB-4334-90CB-35EBAF403084}" destId="{69C80C20-24C8-4E78-B570-AB7A0217035A}" srcOrd="0" destOrd="0" presId="urn:microsoft.com/office/officeart/2005/8/layout/orgChart1"/>
    <dgm:cxn modelId="{AEC1C9EB-EE44-4A39-9F86-567736EF0313}" type="presParOf" srcId="{69C80C20-24C8-4E78-B570-AB7A0217035A}" destId="{B5B3D957-128E-47B0-B289-3A993B566511}" srcOrd="0" destOrd="0" presId="urn:microsoft.com/office/officeart/2005/8/layout/orgChart1"/>
    <dgm:cxn modelId="{5DD7EC1D-1491-427C-9F77-6519A3083141}" type="presParOf" srcId="{69C80C20-24C8-4E78-B570-AB7A0217035A}" destId="{ED56E406-1963-4D15-9A2B-A04A070FB8CF}" srcOrd="1" destOrd="0" presId="urn:microsoft.com/office/officeart/2005/8/layout/orgChart1"/>
    <dgm:cxn modelId="{FDC96D7C-5220-4222-BF71-26754C502F44}" type="presParOf" srcId="{25BA0A47-47CB-4334-90CB-35EBAF403084}" destId="{83FAE864-193A-47A3-B463-B862066F86D1}" srcOrd="1" destOrd="0" presId="urn:microsoft.com/office/officeart/2005/8/layout/orgChart1"/>
    <dgm:cxn modelId="{94696EB6-6F10-4F12-BAB1-E169717C1C16}" type="presParOf" srcId="{25BA0A47-47CB-4334-90CB-35EBAF403084}" destId="{7FEDDDAF-B4CC-409B-86F6-5B4A891E563C}" srcOrd="2" destOrd="0" presId="urn:microsoft.com/office/officeart/2005/8/layout/orgChart1"/>
    <dgm:cxn modelId="{8858F008-8B7F-443A-BC49-8D9D667AB8AA}" type="presParOf" srcId="{7B5CA8B8-91BE-4E4A-B05D-F8BD92668A25}" destId="{D167D3D9-00C8-4502-927F-D78E62BF2147}" srcOrd="4" destOrd="0" presId="urn:microsoft.com/office/officeart/2005/8/layout/orgChart1"/>
    <dgm:cxn modelId="{249763FC-C29A-4FB8-9EA7-2BA4D21BA7DA}" type="presParOf" srcId="{7B5CA8B8-91BE-4E4A-B05D-F8BD92668A25}" destId="{5F3A700B-A755-46BE-9347-1623D0193B1F}" srcOrd="5" destOrd="0" presId="urn:microsoft.com/office/officeart/2005/8/layout/orgChart1"/>
    <dgm:cxn modelId="{717F9C84-2AD2-49B8-BB61-4C60E50584A3}" type="presParOf" srcId="{5F3A700B-A755-46BE-9347-1623D0193B1F}" destId="{FAAD195C-25B2-4307-8757-AF0D7D8D0D47}" srcOrd="0" destOrd="0" presId="urn:microsoft.com/office/officeart/2005/8/layout/orgChart1"/>
    <dgm:cxn modelId="{4DECAB5B-D160-47C3-985F-0262BEBDBC8B}" type="presParOf" srcId="{FAAD195C-25B2-4307-8757-AF0D7D8D0D47}" destId="{30FA7CB3-A7D0-4D22-9403-9721ED1C8766}" srcOrd="0" destOrd="0" presId="urn:microsoft.com/office/officeart/2005/8/layout/orgChart1"/>
    <dgm:cxn modelId="{B6C339C8-1CAC-416A-84FD-28571D7E8AE4}" type="presParOf" srcId="{FAAD195C-25B2-4307-8757-AF0D7D8D0D47}" destId="{B07FFC56-ED6F-4499-8588-D0A11601B0E9}" srcOrd="1" destOrd="0" presId="urn:microsoft.com/office/officeart/2005/8/layout/orgChart1"/>
    <dgm:cxn modelId="{94C8A6C6-F35C-4C97-B925-32EE2ADFB106}" type="presParOf" srcId="{5F3A700B-A755-46BE-9347-1623D0193B1F}" destId="{5719833B-A70E-481F-ABF2-3EAA24D75FB6}" srcOrd="1" destOrd="0" presId="urn:microsoft.com/office/officeart/2005/8/layout/orgChart1"/>
    <dgm:cxn modelId="{085F4D4F-2E52-4BED-B182-D03F00A9FEAF}" type="presParOf" srcId="{5F3A700B-A755-46BE-9347-1623D0193B1F}" destId="{9B4AE93C-1321-4F30-8C23-799585F6E73C}" srcOrd="2" destOrd="0" presId="urn:microsoft.com/office/officeart/2005/8/layout/orgChart1"/>
    <dgm:cxn modelId="{1CA32CE0-08A2-4CDA-8105-13EA7E5F0EB7}" type="presParOf" srcId="{7B5CA8B8-91BE-4E4A-B05D-F8BD92668A25}" destId="{D3DDABFB-821B-44D1-A9DF-CDA0D2438ACB}" srcOrd="6" destOrd="0" presId="urn:microsoft.com/office/officeart/2005/8/layout/orgChart1"/>
    <dgm:cxn modelId="{1B614BD9-2B1D-4BCF-A3CA-14663B9C88F2}" type="presParOf" srcId="{7B5CA8B8-91BE-4E4A-B05D-F8BD92668A25}" destId="{ED02EB10-5FA6-4785-87A3-3CD0D3A9AB79}" srcOrd="7" destOrd="0" presId="urn:microsoft.com/office/officeart/2005/8/layout/orgChart1"/>
    <dgm:cxn modelId="{B72B5D0D-5641-4509-BC49-28FF2E03EECB}" type="presParOf" srcId="{ED02EB10-5FA6-4785-87A3-3CD0D3A9AB79}" destId="{D4A9C115-3F75-4DCB-B527-1FF6080E2707}" srcOrd="0" destOrd="0" presId="urn:microsoft.com/office/officeart/2005/8/layout/orgChart1"/>
    <dgm:cxn modelId="{92187C29-F7D1-4474-8B3B-D885D3F5BA01}" type="presParOf" srcId="{D4A9C115-3F75-4DCB-B527-1FF6080E2707}" destId="{888DE94F-1D0C-4E77-9129-93A6A73A3529}" srcOrd="0" destOrd="0" presId="urn:microsoft.com/office/officeart/2005/8/layout/orgChart1"/>
    <dgm:cxn modelId="{34AFDF89-F4E3-4E48-BFFB-AD6015D70B15}" type="presParOf" srcId="{D4A9C115-3F75-4DCB-B527-1FF6080E2707}" destId="{CC693390-9AA5-4A09-9C89-E7F1EA651415}" srcOrd="1" destOrd="0" presId="urn:microsoft.com/office/officeart/2005/8/layout/orgChart1"/>
    <dgm:cxn modelId="{B9E020A0-9B8C-4B80-9D93-1D89A44BCB6A}" type="presParOf" srcId="{ED02EB10-5FA6-4785-87A3-3CD0D3A9AB79}" destId="{0C82A4BD-2584-4B36-9B9B-1D91FA20E3CB}" srcOrd="1" destOrd="0" presId="urn:microsoft.com/office/officeart/2005/8/layout/orgChart1"/>
    <dgm:cxn modelId="{27B2CA00-C292-4D17-82D2-F8E60D29D9DE}" type="presParOf" srcId="{ED02EB10-5FA6-4785-87A3-3CD0D3A9AB79}" destId="{932E5B9E-DD20-45C4-89D9-94517D6E9416}" srcOrd="2" destOrd="0" presId="urn:microsoft.com/office/officeart/2005/8/layout/orgChart1"/>
    <dgm:cxn modelId="{9A39DB31-D823-41DB-95A2-2DDDFBDC4280}" type="presParOf" srcId="{093BB818-DEBD-4AA3-AD06-3B3B433ECDBE}" destId="{3B83A1F0-CD00-49DD-AF42-02B6B91FEE8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DDABFB-821B-44D1-A9DF-CDA0D2438ACB}">
      <dsp:nvSpPr>
        <dsp:cNvPr id="0" name=""/>
        <dsp:cNvSpPr/>
      </dsp:nvSpPr>
      <dsp:spPr>
        <a:xfrm>
          <a:off x="4206350" y="1657181"/>
          <a:ext cx="243330" cy="3547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7124"/>
              </a:lnTo>
              <a:lnTo>
                <a:pt x="243330" y="3547124"/>
              </a:lnTo>
            </a:path>
          </a:pathLst>
        </a:custGeom>
        <a:noFill/>
        <a:ln w="25400" cap="flat" cmpd="sng" algn="ctr">
          <a:solidFill>
            <a:schemeClr val="accent4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7D3D9-00C8-4502-927F-D78E62BF2147}">
      <dsp:nvSpPr>
        <dsp:cNvPr id="0" name=""/>
        <dsp:cNvSpPr/>
      </dsp:nvSpPr>
      <dsp:spPr>
        <a:xfrm>
          <a:off x="4206350" y="1657181"/>
          <a:ext cx="243330" cy="2574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4746"/>
              </a:lnTo>
              <a:lnTo>
                <a:pt x="243330" y="2574746"/>
              </a:lnTo>
            </a:path>
          </a:pathLst>
        </a:custGeom>
        <a:noFill/>
        <a:ln w="25400" cap="flat" cmpd="sng" algn="ctr">
          <a:solidFill>
            <a:schemeClr val="accent4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DD4607-8DAB-4598-BE38-90A8008C07B9}">
      <dsp:nvSpPr>
        <dsp:cNvPr id="0" name=""/>
        <dsp:cNvSpPr/>
      </dsp:nvSpPr>
      <dsp:spPr>
        <a:xfrm>
          <a:off x="4206350" y="1657181"/>
          <a:ext cx="243330" cy="1602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2369"/>
              </a:lnTo>
              <a:lnTo>
                <a:pt x="243330" y="1602369"/>
              </a:lnTo>
            </a:path>
          </a:pathLst>
        </a:custGeom>
        <a:noFill/>
        <a:ln w="25400" cap="flat" cmpd="sng" algn="ctr">
          <a:solidFill>
            <a:schemeClr val="accent4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2CC39-A080-4E68-A6F6-39ADA86EA662}">
      <dsp:nvSpPr>
        <dsp:cNvPr id="0" name=""/>
        <dsp:cNvSpPr/>
      </dsp:nvSpPr>
      <dsp:spPr>
        <a:xfrm>
          <a:off x="4206350" y="1657181"/>
          <a:ext cx="243330" cy="629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991"/>
              </a:lnTo>
              <a:lnTo>
                <a:pt x="243330" y="629991"/>
              </a:lnTo>
            </a:path>
          </a:pathLst>
        </a:custGeom>
        <a:noFill/>
        <a:ln w="25400" cap="flat" cmpd="sng" algn="ctr">
          <a:solidFill>
            <a:schemeClr val="accent4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B71D5-90F8-4581-B921-2F120B401000}">
      <dsp:nvSpPr>
        <dsp:cNvPr id="0" name=""/>
        <dsp:cNvSpPr/>
      </dsp:nvSpPr>
      <dsp:spPr>
        <a:xfrm>
          <a:off x="3251447" y="684803"/>
          <a:ext cx="143802" cy="629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991"/>
              </a:lnTo>
              <a:lnTo>
                <a:pt x="143802" y="629991"/>
              </a:lnTo>
            </a:path>
          </a:pathLst>
        </a:cu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02AEB4-4A0A-426F-BE2E-4735B8D9A234}">
      <dsp:nvSpPr>
        <dsp:cNvPr id="0" name=""/>
        <dsp:cNvSpPr/>
      </dsp:nvSpPr>
      <dsp:spPr>
        <a:xfrm>
          <a:off x="3107645" y="684803"/>
          <a:ext cx="143802" cy="629991"/>
        </a:xfrm>
        <a:custGeom>
          <a:avLst/>
          <a:gdLst/>
          <a:ahLst/>
          <a:cxnLst/>
          <a:rect l="0" t="0" r="0" b="0"/>
          <a:pathLst>
            <a:path>
              <a:moveTo>
                <a:pt x="143802" y="0"/>
              </a:moveTo>
              <a:lnTo>
                <a:pt x="143802" y="629991"/>
              </a:lnTo>
              <a:lnTo>
                <a:pt x="0" y="629991"/>
              </a:lnTo>
            </a:path>
          </a:pathLst>
        </a:cu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4BF5F-2F0C-42DB-8344-8DA25BF38726}">
      <dsp:nvSpPr>
        <dsp:cNvPr id="0" name=""/>
        <dsp:cNvSpPr/>
      </dsp:nvSpPr>
      <dsp:spPr>
        <a:xfrm>
          <a:off x="2223404" y="30"/>
          <a:ext cx="2056086" cy="684773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300" b="1" i="0" u="none" strike="noStrike" kern="1200" cap="none" normalizeH="0" baseline="0" dirty="0" smtClean="0">
              <a:ln/>
              <a:effectLst/>
              <a:latin typeface="Arial" charset="0"/>
            </a:rPr>
            <a:t>SZELLEMI TULAJDON VÉDELME</a:t>
          </a:r>
        </a:p>
      </dsp:txBody>
      <dsp:txXfrm>
        <a:off x="2223404" y="30"/>
        <a:ext cx="2056086" cy="684773"/>
      </dsp:txXfrm>
    </dsp:sp>
    <dsp:sp modelId="{180BC58C-A0DC-4023-A458-333EF6174CFA}">
      <dsp:nvSpPr>
        <dsp:cNvPr id="0" name=""/>
        <dsp:cNvSpPr/>
      </dsp:nvSpPr>
      <dsp:spPr>
        <a:xfrm>
          <a:off x="1412448" y="972408"/>
          <a:ext cx="1695196" cy="684773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300" b="1" i="0" u="none" strike="noStrike" kern="1200" cap="none" normalizeH="0" baseline="0" dirty="0" smtClean="0">
              <a:ln/>
              <a:effectLst/>
              <a:latin typeface="Arial" charset="0"/>
            </a:rPr>
            <a:t>SZERZŐI JOGI VÉDELEM</a:t>
          </a:r>
        </a:p>
      </dsp:txBody>
      <dsp:txXfrm>
        <a:off x="1412448" y="972408"/>
        <a:ext cx="1695196" cy="684773"/>
      </dsp:txXfrm>
    </dsp:sp>
    <dsp:sp modelId="{3CD11C3E-BF47-49E9-B302-4806439F247C}">
      <dsp:nvSpPr>
        <dsp:cNvPr id="0" name=""/>
        <dsp:cNvSpPr/>
      </dsp:nvSpPr>
      <dsp:spPr>
        <a:xfrm>
          <a:off x="3395250" y="972408"/>
          <a:ext cx="1622200" cy="684773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300" b="1" i="0" u="none" strike="noStrike" kern="1200" cap="none" normalizeH="0" baseline="0" dirty="0" smtClean="0">
              <a:ln/>
              <a:effectLst/>
              <a:latin typeface="Arial" charset="0"/>
            </a:rPr>
            <a:t>IPARJOGVÉDELEM</a:t>
          </a:r>
        </a:p>
      </dsp:txBody>
      <dsp:txXfrm>
        <a:off x="3395250" y="972408"/>
        <a:ext cx="1622200" cy="684773"/>
      </dsp:txXfrm>
    </dsp:sp>
    <dsp:sp modelId="{75980CE3-6481-462D-993C-D7CBF3E7D2F8}">
      <dsp:nvSpPr>
        <dsp:cNvPr id="0" name=""/>
        <dsp:cNvSpPr/>
      </dsp:nvSpPr>
      <dsp:spPr>
        <a:xfrm>
          <a:off x="4449680" y="1944786"/>
          <a:ext cx="2342129" cy="684773"/>
        </a:xfrm>
        <a:prstGeom prst="rect">
          <a:avLst/>
        </a:prstGeom>
        <a:solidFill>
          <a:schemeClr val="accent4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300" b="1" i="0" u="none" strike="noStrike" kern="1200" cap="none" normalizeH="0" baseline="0" dirty="0" smtClean="0">
              <a:ln/>
              <a:effectLst/>
              <a:latin typeface="Arial" charset="0"/>
            </a:rPr>
            <a:t>SZABADALOM,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300" b="1" i="0" u="none" strike="noStrike" kern="1200" cap="none" normalizeH="0" baseline="0" dirty="0" smtClean="0">
              <a:ln/>
              <a:effectLst/>
              <a:latin typeface="Arial" charset="0"/>
            </a:rPr>
            <a:t>NÖVÉNYFAJTA OLTALOM</a:t>
          </a:r>
        </a:p>
      </dsp:txBody>
      <dsp:txXfrm>
        <a:off x="4449680" y="1944786"/>
        <a:ext cx="2342129" cy="684773"/>
      </dsp:txXfrm>
    </dsp:sp>
    <dsp:sp modelId="{B5B3D957-128E-47B0-B289-3A993B566511}">
      <dsp:nvSpPr>
        <dsp:cNvPr id="0" name=""/>
        <dsp:cNvSpPr/>
      </dsp:nvSpPr>
      <dsp:spPr>
        <a:xfrm>
          <a:off x="4449680" y="2917163"/>
          <a:ext cx="2342129" cy="684773"/>
        </a:xfrm>
        <a:prstGeom prst="rect">
          <a:avLst/>
        </a:prstGeom>
        <a:solidFill>
          <a:schemeClr val="accent4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300" b="1" i="0" u="none" strike="noStrike" kern="1200" cap="none" normalizeH="0" baseline="0" dirty="0" smtClean="0">
              <a:ln/>
              <a:effectLst/>
              <a:latin typeface="Arial" charset="0"/>
            </a:rPr>
            <a:t>HASZNÁLATI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300" b="1" i="0" u="none" strike="noStrike" kern="1200" cap="none" normalizeH="0" baseline="0" dirty="0" smtClean="0">
              <a:ln/>
              <a:effectLst/>
              <a:latin typeface="Arial" charset="0"/>
            </a:rPr>
            <a:t>MINTAOLTALOM</a:t>
          </a:r>
        </a:p>
      </dsp:txBody>
      <dsp:txXfrm>
        <a:off x="4449680" y="2917163"/>
        <a:ext cx="2342129" cy="684773"/>
      </dsp:txXfrm>
    </dsp:sp>
    <dsp:sp modelId="{30FA7CB3-A7D0-4D22-9403-9721ED1C8766}">
      <dsp:nvSpPr>
        <dsp:cNvPr id="0" name=""/>
        <dsp:cNvSpPr/>
      </dsp:nvSpPr>
      <dsp:spPr>
        <a:xfrm>
          <a:off x="4449680" y="3889541"/>
          <a:ext cx="2320983" cy="684773"/>
        </a:xfrm>
        <a:prstGeom prst="rect">
          <a:avLst/>
        </a:prstGeom>
        <a:solidFill>
          <a:schemeClr val="accent4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300" b="1" i="0" u="none" strike="noStrike" kern="1200" cap="none" normalizeH="0" baseline="0" dirty="0" smtClean="0">
              <a:ln/>
              <a:effectLst/>
              <a:latin typeface="Arial" charset="0"/>
            </a:rPr>
            <a:t>FORMATERVEZÉSI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300" b="1" i="0" u="none" strike="noStrike" kern="1200" cap="none" normalizeH="0" baseline="0" dirty="0" smtClean="0">
              <a:ln/>
              <a:effectLst/>
              <a:latin typeface="Arial" charset="0"/>
            </a:rPr>
            <a:t> MINTAOLTALOM</a:t>
          </a:r>
        </a:p>
      </dsp:txBody>
      <dsp:txXfrm>
        <a:off x="4449680" y="3889541"/>
        <a:ext cx="2320983" cy="684773"/>
      </dsp:txXfrm>
    </dsp:sp>
    <dsp:sp modelId="{888DE94F-1D0C-4E77-9129-93A6A73A3529}">
      <dsp:nvSpPr>
        <dsp:cNvPr id="0" name=""/>
        <dsp:cNvSpPr/>
      </dsp:nvSpPr>
      <dsp:spPr>
        <a:xfrm>
          <a:off x="4449680" y="4861919"/>
          <a:ext cx="2342129" cy="684773"/>
        </a:xfrm>
        <a:prstGeom prst="rect">
          <a:avLst/>
        </a:prstGeom>
        <a:solidFill>
          <a:schemeClr val="accent4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300" b="1" i="0" u="none" strike="noStrike" kern="1200" cap="none" normalizeH="0" baseline="0" dirty="0" smtClean="0">
              <a:ln/>
              <a:effectLst/>
              <a:latin typeface="Arial" charset="0"/>
            </a:rPr>
            <a:t>VÉDJEGY 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300" b="1" i="0" u="none" strike="noStrike" kern="1200" cap="none" normalizeH="0" baseline="0" dirty="0" smtClean="0">
              <a:ln/>
              <a:effectLst/>
              <a:latin typeface="Arial" charset="0"/>
            </a:rPr>
            <a:t> FÖLDRAJZI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300" b="1" i="0" u="none" strike="noStrike" kern="1200" cap="none" normalizeH="0" baseline="0" dirty="0" smtClean="0">
              <a:ln/>
              <a:effectLst/>
              <a:latin typeface="Arial" charset="0"/>
            </a:rPr>
            <a:t>ÁRUJELZŐK</a:t>
          </a:r>
        </a:p>
      </dsp:txBody>
      <dsp:txXfrm>
        <a:off x="4449680" y="4861919"/>
        <a:ext cx="2342129" cy="684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E58FFA41-2E13-4156-A9DA-31389CFAF36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7329F-8FBA-4A44-9C3F-791353ABAD2F}" type="slidenum">
              <a:rPr lang="hu-HU" smtClean="0">
                <a:latin typeface="Times New Roman" pitchFamily="18" charset="0"/>
              </a:rPr>
              <a:pPr/>
              <a:t>2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F83F4-59B0-4D63-A440-8E04C770A23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4C0DC-180D-4AA7-910A-9FA1FD01E51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76126-089A-4A13-9AF4-49B16AAA1A7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E0C00-18C9-46E8-85EF-710AC040510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EE7DA-46DB-4448-AF03-820D8CEB8A6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15216-9EA8-419E-AB4A-05D300812C3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0D381-95B7-4AB7-AF34-1795C4A36F7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872C1-F306-49FA-A9D5-35DB4C54451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87506-13C6-4514-9DC0-B710BC5F0B4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D32EF-633E-4D68-BDC4-FC2950BD130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14386-6748-4535-9403-AC2A04D4E21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34D1DC60-D68E-42BF-A5EF-010AA7E7E54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AMIT MINDEN ÚJSÁGÍRÓNAK TUDNIA KELLENE AZ IPARJOGVÉDELEMRŐL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sz="1600" dirty="0" smtClean="0"/>
              <a:t>SZTNH WORKSHOP, 2015. 09. 23.</a:t>
            </a:r>
            <a:endParaRPr lang="hu-HU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>
                <a:latin typeface="Arial" charset="0"/>
                <a:cs typeface="Arial" charset="0"/>
              </a:rPr>
              <a:t>Mit csinál a Szellemi Tulajdon Nemzeti Hivatala?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981200"/>
            <a:ext cx="7391400" cy="4495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u-HU" sz="3000" dirty="0" smtClean="0">
                <a:latin typeface="Arial" charset="0"/>
                <a:cs typeface="Arial" charset="0"/>
              </a:rPr>
              <a:t>(MSZH – SZTNH névváltozás 2011. 01. 01.</a:t>
            </a:r>
          </a:p>
          <a:p>
            <a:pPr algn="ctr" eaLnBrk="1" hangingPunct="1">
              <a:buFontTx/>
              <a:buNone/>
            </a:pPr>
            <a:r>
              <a:rPr lang="hu-HU" sz="3000" dirty="0" smtClean="0">
                <a:latin typeface="Arial" charset="0"/>
                <a:cs typeface="Arial" charset="0"/>
              </a:rPr>
              <a:t>A Hivatal képzett munkatársai elbírálják, hogy egy adott bejelentés megfelel-e a törvényes követelményeknek, s ha igen, megadják rá a kért oltalmat.</a:t>
            </a:r>
          </a:p>
          <a:p>
            <a:pPr algn="ctr" eaLnBrk="1" hangingPunct="1">
              <a:buFontTx/>
              <a:buNone/>
            </a:pPr>
            <a:endParaRPr lang="hu-HU" sz="3000" dirty="0" smtClean="0">
              <a:latin typeface="Arial" charset="0"/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hu-HU" sz="3000" dirty="0" smtClean="0">
                <a:latin typeface="Arial" charset="0"/>
                <a:cs typeface="Arial" charset="0"/>
              </a:rPr>
              <a:t>A Hivatal arra is törekszik, hogy minél többen minél többet megtudjanak a szellemitulajdon-védelemről.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571500"/>
            <a:ext cx="7977187" cy="59245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hu-HU" sz="3600" dirty="0" smtClean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hu-HU" sz="3600" dirty="0" smtClean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hu-HU" sz="3600" dirty="0" smtClean="0">
                <a:latin typeface="Arial" charset="0"/>
                <a:cs typeface="Arial" charset="0"/>
              </a:rPr>
              <a:t>MIRE ÜGYELJÜNK, HA BESZÉDBE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hu-HU" sz="3600" dirty="0" smtClean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hu-HU" sz="3600" dirty="0" smtClean="0">
                <a:latin typeface="Arial" charset="0"/>
                <a:cs typeface="Arial" charset="0"/>
              </a:rPr>
              <a:t>ELEGYEDEDÜNK  EGY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hu-HU" sz="3600" dirty="0" smtClean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hu-HU" sz="3600" dirty="0" smtClean="0">
                <a:latin typeface="Arial" charset="0"/>
                <a:cs typeface="Arial" charset="0"/>
              </a:rPr>
              <a:t> </a:t>
            </a:r>
            <a:r>
              <a:rPr lang="hu-HU" sz="36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FELTALÁLÓVAL</a:t>
            </a:r>
            <a:r>
              <a:rPr lang="hu-HU" sz="3600" dirty="0" smtClean="0">
                <a:latin typeface="Arial" charset="0"/>
                <a:cs typeface="Arial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Tartalom helye 5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87538" y="1285875"/>
            <a:ext cx="5368925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ép 2" descr="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714375"/>
            <a:ext cx="7643812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571500"/>
            <a:ext cx="7977187" cy="59245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hu-HU" sz="36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hu-HU" sz="36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hu-HU" sz="3600" smtClean="0"/>
          </a:p>
        </p:txBody>
      </p:sp>
      <p:pic>
        <p:nvPicPr>
          <p:cNvPr id="12291" name="Kép 2" descr="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500063"/>
            <a:ext cx="7353300" cy="503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Kép 2" descr="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500063"/>
            <a:ext cx="6286500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571500"/>
            <a:ext cx="7977187" cy="59245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hu-HU" sz="36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hu-HU" sz="36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hu-HU" sz="3600" smtClean="0"/>
          </a:p>
        </p:txBody>
      </p:sp>
      <p:pic>
        <p:nvPicPr>
          <p:cNvPr id="14339" name="Kép 2" descr="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1925" y="528638"/>
            <a:ext cx="678338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571500"/>
            <a:ext cx="7977187" cy="59245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hu-HU" sz="36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hu-HU" sz="36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hu-HU" sz="3600" smtClean="0"/>
          </a:p>
        </p:txBody>
      </p:sp>
      <p:pic>
        <p:nvPicPr>
          <p:cNvPr id="15363" name="Kép 2" descr="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714375"/>
            <a:ext cx="7143750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571500"/>
            <a:ext cx="7977187" cy="59245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hu-HU" sz="36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hu-HU" sz="36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hu-HU" sz="3600" smtClean="0"/>
          </a:p>
        </p:txBody>
      </p:sp>
      <p:pic>
        <p:nvPicPr>
          <p:cNvPr id="16387" name="Kép 2" descr="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0" y="857250"/>
            <a:ext cx="76835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000" dirty="0" smtClean="0">
                <a:latin typeface="Arial" charset="0"/>
                <a:cs typeface="Arial" charset="0"/>
              </a:rPr>
              <a:t>Honnan tudhatjuk meg, hogy csakugyan új dologról halottunk-e?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3500" y="1928813"/>
            <a:ext cx="64770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hu-HU" sz="28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sz="2800" dirty="0" smtClean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hu-HU" sz="2800" dirty="0" smtClean="0">
                <a:latin typeface="Arial" charset="0"/>
                <a:cs typeface="Arial" charset="0"/>
              </a:rPr>
              <a:t>Az új műszaki információk 80-85%-a </a:t>
            </a:r>
            <a:r>
              <a:rPr lang="hu-HU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csak</a:t>
            </a:r>
            <a:r>
              <a:rPr lang="hu-HU" sz="2800" dirty="0" smtClean="0">
                <a:latin typeface="Arial" charset="0"/>
                <a:cs typeface="Arial" charset="0"/>
              </a:rPr>
              <a:t> az </a:t>
            </a:r>
            <a:r>
              <a:rPr lang="hu-HU" sz="28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iparjogvédelmi adatbázisokban</a:t>
            </a:r>
            <a:r>
              <a:rPr lang="hu-HU" sz="2800" dirty="0" smtClean="0">
                <a:latin typeface="Arial" charset="0"/>
                <a:cs typeface="Arial" charset="0"/>
              </a:rPr>
              <a:t> található meg.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hu-HU" sz="2800" dirty="0" smtClean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hu-HU" sz="2800" dirty="0" err="1" smtClean="0">
                <a:latin typeface="Arial" charset="0"/>
                <a:cs typeface="Arial" charset="0"/>
              </a:rPr>
              <a:t>www.sztnh.gov.hu</a:t>
            </a:r>
            <a:r>
              <a:rPr lang="hu-HU" sz="2800" dirty="0" smtClean="0">
                <a:latin typeface="Arial" charset="0"/>
                <a:cs typeface="Arial" charset="0"/>
              </a:rPr>
              <a:t>/E-KUTATÁS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hu-HU" sz="2800" dirty="0" err="1" smtClean="0">
                <a:latin typeface="Arial" charset="0"/>
                <a:cs typeface="Arial" charset="0"/>
              </a:rPr>
              <a:t>www.sztnh.gov.hu</a:t>
            </a:r>
            <a:r>
              <a:rPr lang="hu-HU" sz="2800" dirty="0" smtClean="0">
                <a:latin typeface="Arial" charset="0"/>
                <a:cs typeface="Arial" charset="0"/>
              </a:rPr>
              <a:t>/</a:t>
            </a:r>
            <a:r>
              <a:rPr lang="hu-HU" sz="2800" dirty="0" err="1" smtClean="0">
                <a:latin typeface="Arial" charset="0"/>
                <a:cs typeface="Arial" charset="0"/>
              </a:rPr>
              <a:t>adatbazisok</a:t>
            </a:r>
            <a:r>
              <a:rPr lang="hu-HU" sz="2800" dirty="0" smtClean="0">
                <a:latin typeface="Arial" charset="0"/>
                <a:cs typeface="Arial" charset="0"/>
              </a:rPr>
              <a:t>/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3857625"/>
          </a:xfrm>
        </p:spPr>
        <p:txBody>
          <a:bodyPr/>
          <a:lstStyle/>
          <a:p>
            <a:r>
              <a:rPr lang="hu-HU" smtClean="0">
                <a:latin typeface="Arial" charset="0"/>
                <a:cs typeface="Arial" charset="0"/>
              </a:rPr>
              <a:t>BONYOLULT KÉRDÉSEK – EGYSZERŰ VÁLASZOK </a:t>
            </a:r>
            <a:br>
              <a:rPr lang="hu-HU" smtClean="0">
                <a:latin typeface="Arial" charset="0"/>
                <a:cs typeface="Arial" charset="0"/>
              </a:rPr>
            </a:br>
            <a:r>
              <a:rPr lang="hu-HU" smtClean="0">
                <a:latin typeface="Arial" charset="0"/>
                <a:cs typeface="Arial" charset="0"/>
              </a:rPr>
              <a:t>avagy</a:t>
            </a:r>
            <a:br>
              <a:rPr lang="hu-HU" smtClean="0">
                <a:latin typeface="Arial" charset="0"/>
                <a:cs typeface="Arial" charset="0"/>
              </a:rPr>
            </a:br>
            <a:r>
              <a:rPr lang="hu-HU" smtClean="0">
                <a:latin typeface="Arial" charset="0"/>
                <a:cs typeface="Arial" charset="0"/>
              </a:rPr>
              <a:t>KIT KÉPVISEL AZ UJSÁGÍRÓ?</a:t>
            </a:r>
          </a:p>
        </p:txBody>
      </p:sp>
      <p:sp>
        <p:nvSpPr>
          <p:cNvPr id="3075" name="Élőláb helye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dirty="0" smtClean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8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zövegdoboz 4"/>
          <p:cNvSpPr txBox="1">
            <a:spLocks noChangeArrowheads="1"/>
          </p:cNvSpPr>
          <p:nvPr/>
        </p:nvSpPr>
        <p:spPr bwMode="auto">
          <a:xfrm>
            <a:off x="1763688" y="1268760"/>
            <a:ext cx="6429375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3200" dirty="0">
                <a:latin typeface="Arial" charset="0"/>
              </a:rPr>
              <a:t>PRÓBÁLJUK-E FÉL ÓRA  ALATT FELVETNI A MAGYAR INNOVÁCIÓ ÖSSZES PROBLÉMÁJÁT, NEVES SZAKÉRTŐK BEVONÁSÁVAL</a:t>
            </a:r>
            <a:r>
              <a:rPr lang="hu-HU" sz="3200" dirty="0" smtClean="0">
                <a:latin typeface="Arial" charset="0"/>
              </a:rPr>
              <a:t>?</a:t>
            </a:r>
          </a:p>
          <a:p>
            <a:pPr algn="ctr"/>
            <a:endParaRPr lang="hu-HU" sz="3200" dirty="0">
              <a:latin typeface="Arial" charset="0"/>
            </a:endParaRPr>
          </a:p>
          <a:p>
            <a:pPr algn="ctr"/>
            <a:r>
              <a:rPr lang="hu-HU" sz="3200" dirty="0" smtClean="0">
                <a:latin typeface="Arial" charset="0"/>
              </a:rPr>
              <a:t>SZABAD-E EGY MŰSORBAN SZEREPELTETNI KUTATÓKAT ÉS FANTASZTÁKAT? </a:t>
            </a:r>
          </a:p>
          <a:p>
            <a:pPr algn="ctr"/>
            <a:endParaRPr lang="hu-HU" sz="3200" dirty="0">
              <a:latin typeface="Arial" charset="0"/>
            </a:endParaRPr>
          </a:p>
          <a:p>
            <a:pPr algn="ctr"/>
            <a:r>
              <a:rPr lang="hu-HU" sz="3200" dirty="0" smtClean="0">
                <a:latin typeface="Arial" charset="0"/>
              </a:rPr>
              <a:t> </a:t>
            </a:r>
            <a:endParaRPr lang="hu-HU" sz="3200" dirty="0">
              <a:latin typeface="Arial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1520" y="548680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Szerkesztői problémák: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GYAKORI TÉVEDÉSEK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MAKACS TÉVHITEK</a:t>
            </a:r>
            <a:endParaRPr lang="hu-H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BEJEGYZETT SZABADALOM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772400" cy="4114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smtClean="0">
                <a:solidFill>
                  <a:srgbClr val="000000"/>
                </a:solidFill>
              </a:rPr>
              <a:t>AZ MI???</a:t>
            </a:r>
          </a:p>
          <a:p>
            <a:pPr algn="ctr" eaLnBrk="1" hangingPunct="1">
              <a:spcBef>
                <a:spcPct val="0"/>
              </a:spcBef>
            </a:pPr>
            <a:endParaRPr lang="hu-HU" smtClean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smtClean="0">
                <a:solidFill>
                  <a:schemeClr val="accent2"/>
                </a:solidFill>
              </a:rPr>
              <a:t>Beadták a bejelentést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smtClean="0">
                <a:solidFill>
                  <a:schemeClr val="accent1"/>
                </a:solidFill>
              </a:rPr>
              <a:t>vagy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smtClean="0">
                <a:solidFill>
                  <a:srgbClr val="FF0000"/>
                </a:solidFill>
              </a:rPr>
              <a:t>megkapták a szabadalmat???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smtClean="0">
                <a:solidFill>
                  <a:srgbClr val="FF0000"/>
                </a:solidFill>
              </a:rPr>
              <a:t>(azaz lajstromozták)</a:t>
            </a:r>
          </a:p>
          <a:p>
            <a:pPr algn="ctr" eaLnBrk="1" hangingPunct="1">
              <a:buFontTx/>
              <a:buNone/>
            </a:pPr>
            <a:endParaRPr lang="hu-HU" sz="4600" smtClean="0">
              <a:solidFill>
                <a:srgbClr val="FF0000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200" dirty="0" smtClean="0">
                <a:latin typeface="Tahoma" pitchFamily="34" charset="0"/>
              </a:rPr>
              <a:t>Essünk kétségbe?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hu-HU" b="1" dirty="0" smtClean="0">
                <a:solidFill>
                  <a:srgbClr val="000000"/>
                </a:solidFill>
              </a:rPr>
              <a:t>Nemzeti úton benyújtott szabadalmi bejelentések száma (2004–2014) </a:t>
            </a:r>
            <a:endParaRPr lang="hu-HU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hu-HU" b="1" dirty="0" smtClean="0">
                <a:solidFill>
                  <a:srgbClr val="000000"/>
                </a:solidFill>
              </a:rPr>
              <a:t>2004 </a:t>
            </a:r>
            <a:r>
              <a:rPr lang="hu-HU" dirty="0" smtClean="0">
                <a:solidFill>
                  <a:srgbClr val="000000"/>
                </a:solidFill>
              </a:rPr>
              <a:t>	</a:t>
            </a:r>
            <a:r>
              <a:rPr lang="hu-HU" b="1" dirty="0" smtClean="0">
                <a:solidFill>
                  <a:srgbClr val="000000"/>
                </a:solidFill>
              </a:rPr>
              <a:t>2005 </a:t>
            </a:r>
            <a:r>
              <a:rPr lang="hu-HU" dirty="0" smtClean="0">
                <a:solidFill>
                  <a:srgbClr val="000000"/>
                </a:solidFill>
              </a:rPr>
              <a:t>        </a:t>
            </a:r>
            <a:r>
              <a:rPr lang="hu-HU" b="1" dirty="0" smtClean="0">
                <a:solidFill>
                  <a:srgbClr val="000000"/>
                </a:solidFill>
              </a:rPr>
              <a:t>2006      2007      2008 </a:t>
            </a:r>
            <a:r>
              <a:rPr lang="hu-HU" dirty="0" smtClean="0">
                <a:solidFill>
                  <a:srgbClr val="000000"/>
                </a:solidFill>
              </a:rPr>
              <a:t>	</a:t>
            </a:r>
          </a:p>
          <a:p>
            <a:pPr eaLnBrk="1" hangingPunct="1"/>
            <a:r>
              <a:rPr lang="hu-HU" dirty="0" smtClean="0">
                <a:solidFill>
                  <a:srgbClr val="000000"/>
                </a:solidFill>
              </a:rPr>
              <a:t>2 657 	1 275 	924 	     791 	772 </a:t>
            </a:r>
          </a:p>
          <a:p>
            <a:pPr eaLnBrk="1" hangingPunct="1"/>
            <a:endParaRPr lang="hu-HU" b="1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hu-HU" b="1" dirty="0" smtClean="0">
                <a:solidFill>
                  <a:srgbClr val="000000"/>
                </a:solidFill>
              </a:rPr>
              <a:t>2009</a:t>
            </a:r>
            <a:r>
              <a:rPr lang="hu-HU" dirty="0" smtClean="0">
                <a:solidFill>
                  <a:srgbClr val="000000"/>
                </a:solidFill>
              </a:rPr>
              <a:t>  </a:t>
            </a:r>
            <a:r>
              <a:rPr lang="hu-HU" b="1" dirty="0" smtClean="0">
                <a:solidFill>
                  <a:srgbClr val="000000"/>
                </a:solidFill>
              </a:rPr>
              <a:t>2010</a:t>
            </a:r>
            <a:r>
              <a:rPr lang="hu-HU" dirty="0" smtClean="0">
                <a:solidFill>
                  <a:srgbClr val="000000"/>
                </a:solidFill>
              </a:rPr>
              <a:t>  </a:t>
            </a:r>
            <a:r>
              <a:rPr lang="hu-HU" b="1" dirty="0" smtClean="0">
                <a:solidFill>
                  <a:srgbClr val="000000"/>
                </a:solidFill>
              </a:rPr>
              <a:t>2011    2012      2013   2014</a:t>
            </a:r>
          </a:p>
          <a:p>
            <a:pPr eaLnBrk="1" hangingPunct="1"/>
            <a:r>
              <a:rPr lang="hu-HU" dirty="0" smtClean="0">
                <a:solidFill>
                  <a:srgbClr val="000000"/>
                </a:solidFill>
              </a:rPr>
              <a:t>821    701     698      689        641     619</a:t>
            </a:r>
          </a:p>
          <a:p>
            <a:pPr eaLnBrk="1" hangingPunct="1"/>
            <a:endParaRPr lang="hu-HU" dirty="0" smtClean="0">
              <a:solidFill>
                <a:srgbClr val="000000"/>
              </a:solidFill>
            </a:endParaRPr>
          </a:p>
          <a:p>
            <a:pPr eaLnBrk="1" hangingPunct="1">
              <a:buNone/>
            </a:pPr>
            <a:r>
              <a:rPr lang="hu-HU" dirty="0" smtClean="0">
                <a:solidFill>
                  <a:srgbClr val="000000"/>
                </a:solidFill>
              </a:rPr>
              <a:t>	</a:t>
            </a:r>
          </a:p>
          <a:p>
            <a:pPr algn="ctr" eaLnBrk="1" hangingPunct="1">
              <a:buFontTx/>
              <a:buNone/>
            </a:pPr>
            <a:endParaRPr lang="hu-HU" sz="4600" dirty="0" smtClean="0">
              <a:solidFill>
                <a:srgbClr val="FF0000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200" smtClean="0">
                <a:latin typeface="Tahoma" pitchFamily="34" charset="0"/>
              </a:rPr>
              <a:t>Még működnek a magyar agyak!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hu-HU" sz="3800" b="1" dirty="0" smtClean="0">
                <a:solidFill>
                  <a:srgbClr val="000000"/>
                </a:solidFill>
              </a:rPr>
              <a:t>Magyar bejelentők belföldi szabadalmi bejelentései</a:t>
            </a:r>
          </a:p>
          <a:p>
            <a:pPr algn="ctr" eaLnBrk="1" hangingPunct="1">
              <a:buFontTx/>
              <a:buNone/>
            </a:pPr>
            <a:r>
              <a:rPr lang="hu-HU" sz="3800" b="1" dirty="0" smtClean="0">
                <a:solidFill>
                  <a:srgbClr val="000000"/>
                </a:solidFill>
              </a:rPr>
              <a:t>2004 </a:t>
            </a:r>
            <a:r>
              <a:rPr lang="hu-HU" sz="3800" dirty="0" smtClean="0">
                <a:solidFill>
                  <a:srgbClr val="000000"/>
                </a:solidFill>
              </a:rPr>
              <a:t> </a:t>
            </a:r>
            <a:r>
              <a:rPr lang="hu-HU" sz="3800" b="1" dirty="0" smtClean="0">
                <a:solidFill>
                  <a:srgbClr val="000000"/>
                </a:solidFill>
              </a:rPr>
              <a:t>2005 2006   2007   2008 </a:t>
            </a:r>
            <a:endParaRPr lang="hu-HU" sz="3800" dirty="0" smtClean="0">
              <a:solidFill>
                <a:srgbClr val="000000"/>
              </a:solidFill>
            </a:endParaRPr>
          </a:p>
          <a:p>
            <a:pPr algn="ctr" eaLnBrk="1" hangingPunct="1">
              <a:buFontTx/>
              <a:buNone/>
            </a:pPr>
            <a:r>
              <a:rPr lang="hu-HU" sz="3800" dirty="0" smtClean="0">
                <a:solidFill>
                  <a:srgbClr val="000000"/>
                </a:solidFill>
              </a:rPr>
              <a:t>      738     699    715    686     682 	</a:t>
            </a:r>
            <a:endParaRPr lang="hu-HU" sz="3800" dirty="0" smtClean="0">
              <a:latin typeface="Tahoma" pitchFamily="34" charset="0"/>
            </a:endParaRPr>
          </a:p>
          <a:p>
            <a:pPr eaLnBrk="1" hangingPunct="1">
              <a:buFontTx/>
              <a:buNone/>
            </a:pPr>
            <a:r>
              <a:rPr lang="hu-HU" sz="3800" b="1" dirty="0" smtClean="0">
                <a:solidFill>
                  <a:srgbClr val="000000"/>
                </a:solidFill>
              </a:rPr>
              <a:t>		2009  2010  2011 </a:t>
            </a:r>
            <a:r>
              <a:rPr lang="hu-HU" sz="4000" b="1" dirty="0" smtClean="0">
                <a:solidFill>
                  <a:srgbClr val="000000"/>
                </a:solidFill>
              </a:rPr>
              <a:t>2012  2013</a:t>
            </a:r>
            <a:endParaRPr lang="hu-HU" sz="3800" b="1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hu-HU" sz="3800" b="1" dirty="0" smtClean="0">
                <a:solidFill>
                  <a:srgbClr val="000000"/>
                </a:solidFill>
              </a:rPr>
              <a:t>		</a:t>
            </a:r>
            <a:r>
              <a:rPr lang="hu-HU" sz="3800" dirty="0" smtClean="0">
                <a:solidFill>
                  <a:srgbClr val="000000"/>
                </a:solidFill>
              </a:rPr>
              <a:t>756</a:t>
            </a:r>
            <a:r>
              <a:rPr lang="hu-HU" sz="3800" b="1" dirty="0" smtClean="0">
                <a:solidFill>
                  <a:srgbClr val="000000"/>
                </a:solidFill>
              </a:rPr>
              <a:t>      </a:t>
            </a:r>
            <a:r>
              <a:rPr lang="hu-HU" sz="3800" dirty="0" smtClean="0">
                <a:solidFill>
                  <a:srgbClr val="000000"/>
                </a:solidFill>
              </a:rPr>
              <a:t>646   660 </a:t>
            </a:r>
            <a:r>
              <a:rPr lang="hu-HU" sz="4000" dirty="0" smtClean="0">
                <a:solidFill>
                  <a:srgbClr val="000000"/>
                </a:solidFill>
              </a:rPr>
              <a:t> 689     641 </a:t>
            </a:r>
          </a:p>
          <a:p>
            <a:pPr eaLnBrk="1" hangingPunct="1">
              <a:buFontTx/>
              <a:buNone/>
            </a:pPr>
            <a:r>
              <a:rPr lang="hu-HU" sz="4000" b="1" dirty="0" smtClean="0">
                <a:solidFill>
                  <a:srgbClr val="000000"/>
                </a:solidFill>
              </a:rPr>
              <a:t>                 2014  ---- </a:t>
            </a:r>
            <a:r>
              <a:rPr lang="hu-HU" sz="4000" dirty="0" smtClean="0">
                <a:solidFill>
                  <a:srgbClr val="000000"/>
                </a:solidFill>
              </a:rPr>
              <a:t>546</a:t>
            </a:r>
            <a:r>
              <a:rPr lang="hu-HU" sz="4000" b="1" dirty="0" smtClean="0">
                <a:solidFill>
                  <a:srgbClr val="000000"/>
                </a:solidFill>
              </a:rPr>
              <a:t>  </a:t>
            </a:r>
            <a:r>
              <a:rPr lang="hu-HU" sz="3800" b="1" dirty="0" smtClean="0">
                <a:solidFill>
                  <a:srgbClr val="000000"/>
                </a:solidFill>
              </a:rPr>
              <a:t>	</a:t>
            </a:r>
            <a:r>
              <a:rPr lang="hu-HU" sz="3800" dirty="0" smtClean="0">
                <a:solidFill>
                  <a:srgbClr val="000000"/>
                </a:solidFill>
                <a:latin typeface="Tahoma" pitchFamily="34" charset="0"/>
              </a:rPr>
              <a:t>		</a:t>
            </a:r>
            <a:endParaRPr lang="hu-HU" sz="38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PÉNZÜGYI SEGÍTSÉG: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smtClean="0">
                <a:solidFill>
                  <a:srgbClr val="FF0000"/>
                </a:solidFill>
              </a:rPr>
              <a:t>GINOP – 2.1.3 – 15 Iparjog  </a:t>
            </a:r>
            <a:r>
              <a:rPr lang="hu-HU" sz="2400" dirty="0" smtClean="0"/>
              <a:t> felhívás és pályázat</a:t>
            </a:r>
          </a:p>
          <a:p>
            <a:endParaRPr lang="hu-HU" sz="2400" dirty="0" smtClean="0"/>
          </a:p>
          <a:p>
            <a:r>
              <a:rPr lang="hu-HU" sz="2400" dirty="0" smtClean="0"/>
              <a:t>Benyújtás: 2015. 09. 30-tól</a:t>
            </a:r>
          </a:p>
          <a:p>
            <a:r>
              <a:rPr lang="hu-HU" sz="2400" dirty="0" smtClean="0"/>
              <a:t>Keretösszeg: 1 milliárd Ft.</a:t>
            </a:r>
          </a:p>
          <a:p>
            <a:r>
              <a:rPr lang="hu-HU" sz="2400" dirty="0" smtClean="0"/>
              <a:t>Támogatás:   1 – 6 millió Ft között</a:t>
            </a:r>
            <a:endParaRPr lang="hu-HU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200" smtClean="0">
                <a:latin typeface="Tahoma" pitchFamily="34" charset="0"/>
              </a:rPr>
              <a:t>VILÁGSZABADALOM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hu-HU" sz="19100" smtClean="0">
                <a:solidFill>
                  <a:srgbClr val="FF0000"/>
                </a:solidFill>
                <a:latin typeface="Tahoma" pitchFamily="34" charset="0"/>
              </a:rPr>
              <a:t>NINCS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zövegdoboz 4"/>
          <p:cNvSpPr txBox="1">
            <a:spLocks noChangeArrowheads="1"/>
          </p:cNvSpPr>
          <p:nvPr/>
        </p:nvSpPr>
        <p:spPr bwMode="auto">
          <a:xfrm>
            <a:off x="1785938" y="2071688"/>
            <a:ext cx="6429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3200">
                <a:latin typeface="Arial" charset="0"/>
              </a:rPr>
              <a:t>KÖSZÖNÖM A FIGYELMET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571500"/>
            <a:ext cx="7858125" cy="59245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hu-HU" sz="3600" dirty="0" smtClean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hu-HU" sz="3600" dirty="0" smtClean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hu-HU" sz="3600" dirty="0" smtClean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hu-HU" sz="3600" dirty="0" smtClean="0">
                <a:latin typeface="Arial" charset="0"/>
                <a:cs typeface="Arial" charset="0"/>
              </a:rPr>
              <a:t>SZÓVAL KIT IS?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hu-HU" sz="3600" dirty="0" smtClean="0">
                <a:latin typeface="Arial" charset="0"/>
                <a:cs typeface="Arial" charset="0"/>
              </a:rPr>
              <a:t>AZ OLVASÓT/NÉZŐT/HALLGATÓT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hu-HU" sz="3600" dirty="0" smtClean="0">
                <a:latin typeface="Arial" charset="0"/>
                <a:cs typeface="Arial" charset="0"/>
              </a:rPr>
              <a:t>VAGY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hu-HU" sz="3600" dirty="0" smtClean="0">
                <a:latin typeface="Arial" charset="0"/>
                <a:cs typeface="Arial" charset="0"/>
              </a:rPr>
              <a:t>A FELTALÁLÓT?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hu-HU" sz="3600" dirty="0" smtClean="0">
                <a:latin typeface="Arial" charset="0"/>
                <a:cs typeface="Arial" charset="0"/>
              </a:rPr>
              <a:t>EZ BIZONY FOGAS KÉRDÉS!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747838"/>
          </a:xfrm>
        </p:spPr>
        <p:txBody>
          <a:bodyPr/>
          <a:lstStyle/>
          <a:p>
            <a:pPr eaLnBrk="1" hangingPunct="1"/>
            <a:r>
              <a:rPr lang="hu-HU" smtClean="0">
                <a:latin typeface="Arial" charset="0"/>
                <a:cs typeface="Arial" charset="0"/>
              </a:rPr>
              <a:t>A szellemi tulajdon védelme</a:t>
            </a:r>
            <a:br>
              <a:rPr lang="hu-HU" smtClean="0">
                <a:latin typeface="Arial" charset="0"/>
                <a:cs typeface="Arial" charset="0"/>
              </a:rPr>
            </a:br>
            <a:r>
              <a:rPr lang="hu-HU" sz="2000" smtClean="0">
                <a:latin typeface="Arial" charset="0"/>
                <a:cs typeface="Arial" charset="0"/>
              </a:rPr>
              <a:t>A szellemitulajdon-védelem a tevékeny, alkotó ember elismerésének, érdekei védelmének és érvényesítésének </a:t>
            </a:r>
            <a:br>
              <a:rPr lang="hu-HU" sz="2000" smtClean="0">
                <a:latin typeface="Arial" charset="0"/>
                <a:cs typeface="Arial" charset="0"/>
              </a:rPr>
            </a:br>
            <a:r>
              <a:rPr lang="hu-HU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jogi szabályozását </a:t>
            </a:r>
            <a:r>
              <a:rPr lang="hu-HU" sz="2000" smtClean="0">
                <a:latin typeface="Arial" charset="0"/>
                <a:cs typeface="Arial" charset="0"/>
              </a:rPr>
              <a:t>foglalja </a:t>
            </a:r>
            <a:r>
              <a:rPr lang="hu-HU" sz="2000" smtClean="0">
                <a:solidFill>
                  <a:srgbClr val="00B050"/>
                </a:solidFill>
                <a:latin typeface="Arial" charset="0"/>
                <a:cs typeface="Arial" charset="0"/>
              </a:rPr>
              <a:t>rendszerbe.</a:t>
            </a:r>
            <a:endParaRPr lang="hu-HU" sz="2000" smtClean="0">
              <a:latin typeface="Arial" charset="0"/>
              <a:cs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3500" y="2571750"/>
            <a:ext cx="6477000" cy="29765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000" b="1" smtClean="0">
                <a:latin typeface="Arial" charset="0"/>
                <a:cs typeface="Arial" charset="0"/>
              </a:rPr>
              <a:t>Célja</a:t>
            </a:r>
            <a:r>
              <a:rPr lang="hu-HU" sz="2000" smtClean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hu-HU" sz="2000" smtClean="0">
                <a:latin typeface="Arial" charset="0"/>
                <a:cs typeface="Arial" charset="0"/>
              </a:rPr>
              <a:t>a tudomány és a technika fejlődésének elősegítése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hu-HU" sz="2000" smtClean="0">
                <a:latin typeface="Arial" charset="0"/>
                <a:cs typeface="Arial" charset="0"/>
              </a:rPr>
              <a:t>az alkotó- és vállalkozókészség ösztönzése és erősítése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sz="20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sz="2000" b="1" smtClean="0">
                <a:latin typeface="Arial" charset="0"/>
                <a:cs typeface="Arial" charset="0"/>
              </a:rPr>
              <a:t>Mindezt úgy éri el, hogy közben</a:t>
            </a:r>
            <a:r>
              <a:rPr lang="hu-HU" sz="2000" smtClean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hu-HU" sz="2000" smtClean="0">
                <a:latin typeface="Arial" charset="0"/>
                <a:cs typeface="Arial" charset="0"/>
              </a:rPr>
              <a:t>az eredményes szellemi munkát végzők erkölcsi és anyagi  elismerésben részesülnek.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428596" y="500042"/>
          <a:ext cx="8204258" cy="5546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VÉD AZ IPARJOGVÉDELEM?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z="2400" dirty="0" smtClean="0">
              <a:solidFill>
                <a:srgbClr val="FF0000"/>
              </a:solidFill>
            </a:endParaRPr>
          </a:p>
          <a:p>
            <a:endParaRPr lang="hu-HU" sz="2400" dirty="0" smtClean="0">
              <a:solidFill>
                <a:srgbClr val="FF0000"/>
              </a:solidFill>
            </a:endParaRPr>
          </a:p>
          <a:p>
            <a:r>
              <a:rPr lang="hu-HU" sz="2400" dirty="0" smtClean="0">
                <a:solidFill>
                  <a:srgbClr val="FF0000"/>
                </a:solidFill>
              </a:rPr>
              <a:t>Amit mások előszeretettel hamisítanak!!</a:t>
            </a:r>
          </a:p>
          <a:p>
            <a:r>
              <a:rPr lang="hu-HU" sz="2400" dirty="0" smtClean="0">
                <a:solidFill>
                  <a:srgbClr val="FF0000"/>
                </a:solidFill>
              </a:rPr>
              <a:t>Célja: Művének hasznát az alkotó arathassa le!</a:t>
            </a:r>
          </a:p>
          <a:p>
            <a:r>
              <a:rPr lang="hu-HU" sz="2400" dirty="0" smtClean="0">
                <a:solidFill>
                  <a:srgbClr val="FF0000"/>
                </a:solidFill>
              </a:rPr>
              <a:t>Eszközrendszere: Az oltalmi formák „csokra” </a:t>
            </a:r>
            <a:endParaRPr lang="hu-H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115616" y="1124744"/>
            <a:ext cx="70567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dirty="0" smtClean="0"/>
              <a:t>NE KEVERJÜK AZ EGYES OLTALMI FORMÁKAT !!</a:t>
            </a:r>
          </a:p>
          <a:p>
            <a:pPr algn="ctr"/>
            <a:endParaRPr lang="hu-HU" sz="5400" dirty="0"/>
          </a:p>
          <a:p>
            <a:pPr algn="ctr"/>
            <a:r>
              <a:rPr lang="hu-HU" sz="3200" dirty="0" smtClean="0"/>
              <a:t>(szabadalmaztatás – oltalmaztatás)</a:t>
            </a:r>
          </a:p>
          <a:p>
            <a:pPr algn="ctr"/>
            <a:r>
              <a:rPr lang="hu-HU" sz="3200" dirty="0" smtClean="0"/>
              <a:t>(</a:t>
            </a:r>
            <a:r>
              <a:rPr lang="hu-HU" sz="3200" dirty="0" smtClean="0">
                <a:solidFill>
                  <a:srgbClr val="7030A0"/>
                </a:solidFill>
              </a:rPr>
              <a:t>levédés – </a:t>
            </a:r>
            <a:r>
              <a:rPr lang="hu-HU" sz="3200" dirty="0" smtClean="0">
                <a:solidFill>
                  <a:srgbClr val="FF0000"/>
                </a:solidFill>
              </a:rPr>
              <a:t>kerülendő!)</a:t>
            </a:r>
            <a:endParaRPr lang="hu-H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200" smtClean="0">
                <a:latin typeface="Tahoma" pitchFamily="34" charset="0"/>
              </a:rPr>
              <a:t>MI A SZABADALOM?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hu-HU" sz="4600" dirty="0" smtClean="0">
                <a:solidFill>
                  <a:srgbClr val="FF0000"/>
                </a:solidFill>
                <a:latin typeface="Tahoma" pitchFamily="34" charset="0"/>
              </a:rPr>
              <a:t>A szabadalom egy találmány hasznosítására vonatkozó kizárólagos vagyoni értékű jog.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609600"/>
            <a:ext cx="6934200" cy="1143000"/>
          </a:xfrm>
        </p:spPr>
        <p:txBody>
          <a:bodyPr/>
          <a:lstStyle/>
          <a:p>
            <a:pPr eaLnBrk="1" hangingPunct="1"/>
            <a:r>
              <a:rPr lang="hu-HU" smtClean="0">
                <a:latin typeface="Arial" charset="0"/>
                <a:cs typeface="Arial" charset="0"/>
              </a:rPr>
              <a:t>Szerzői jog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086600" cy="3886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hu-HU" sz="2000" b="1" smtClean="0">
                <a:latin typeface="Arial" charset="0"/>
                <a:cs typeface="Arial" charset="0"/>
              </a:rPr>
              <a:t>Tárgya</a:t>
            </a:r>
          </a:p>
          <a:p>
            <a:pPr algn="ctr" eaLnBrk="1" hangingPunct="1">
              <a:buFont typeface="Wingdings" pitchFamily="2" charset="2"/>
              <a:buNone/>
            </a:pPr>
            <a:endParaRPr lang="hu-HU" sz="2000" b="1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hu-HU" sz="2000" smtClean="0">
                <a:latin typeface="Arial" charset="0"/>
                <a:cs typeface="Arial" charset="0"/>
              </a:rPr>
              <a:t>	Irodalmi, művészeti , szellemi alkotás( pl. regény, színdarab, zenemű, festmény ) Szoftver</a:t>
            </a:r>
          </a:p>
          <a:p>
            <a:pPr eaLnBrk="1" hangingPunct="1">
              <a:buFont typeface="Wingdings" pitchFamily="2" charset="2"/>
              <a:buChar char="v"/>
            </a:pPr>
            <a:endParaRPr lang="hu-HU" sz="200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hu-HU" sz="2000" smtClean="0">
                <a:latin typeface="Arial" charset="0"/>
                <a:cs typeface="Arial" charset="0"/>
              </a:rPr>
              <a:t>	Megszerzéséhez </a:t>
            </a:r>
            <a:r>
              <a:rPr lang="hu-HU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nincs szükség hatósági eljárásra</a:t>
            </a:r>
            <a:r>
              <a:rPr lang="hu-HU" sz="2000" smtClean="0">
                <a:latin typeface="Arial" charset="0"/>
                <a:cs typeface="Arial" charset="0"/>
              </a:rPr>
              <a:t>, </a:t>
            </a:r>
            <a:br>
              <a:rPr lang="hu-HU" sz="2000" smtClean="0">
                <a:latin typeface="Arial" charset="0"/>
                <a:cs typeface="Arial" charset="0"/>
              </a:rPr>
            </a:br>
            <a:r>
              <a:rPr lang="hu-HU" sz="2000" smtClean="0">
                <a:latin typeface="Arial" charset="0"/>
                <a:cs typeface="Arial" charset="0"/>
              </a:rPr>
              <a:t>a védelem </a:t>
            </a:r>
            <a:r>
              <a:rPr lang="hu-HU" sz="2000" smtClean="0">
                <a:solidFill>
                  <a:schemeClr val="accent2"/>
                </a:solidFill>
                <a:latin typeface="Arial" charset="0"/>
                <a:cs typeface="Arial" charset="0"/>
              </a:rPr>
              <a:t>az alkotás megszületésének pillanatától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2000" smtClean="0">
                <a:latin typeface="Arial" charset="0"/>
                <a:cs typeface="Arial" charset="0"/>
              </a:rPr>
              <a:t>     automatikusan érvényesül (</a:t>
            </a:r>
            <a:r>
              <a:rPr lang="hu-HU" sz="2000" smtClean="0">
                <a:solidFill>
                  <a:schemeClr val="accent1"/>
                </a:solidFill>
                <a:latin typeface="Arial" charset="0"/>
                <a:cs typeface="Arial" charset="0"/>
              </a:rPr>
              <a:t>nem kell díjat fizetni </a:t>
            </a:r>
            <a:br>
              <a:rPr lang="hu-HU" sz="2000" smtClean="0">
                <a:solidFill>
                  <a:schemeClr val="accent1"/>
                </a:solidFill>
                <a:latin typeface="Arial" charset="0"/>
                <a:cs typeface="Arial" charset="0"/>
              </a:rPr>
            </a:br>
            <a:r>
              <a:rPr lang="hu-HU" sz="2000" smtClean="0">
                <a:latin typeface="Arial" charset="0"/>
                <a:cs typeface="Arial" charset="0"/>
              </a:rPr>
              <a:t>az oltalom fenntartásáért)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377</Words>
  <Application>Microsoft Office PowerPoint</Application>
  <PresentationFormat>Diavetítés a képernyőre (4:3 oldalarány)</PresentationFormat>
  <Paragraphs>117</Paragraphs>
  <Slides>29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0" baseType="lpstr">
      <vt:lpstr>Alapértelmezett terv</vt:lpstr>
      <vt:lpstr>AMIT MINDEN ÚJSÁGÍRÓNAK TUDNIA KELLENE AZ IPARJOGVÉDELEMRŐL</vt:lpstr>
      <vt:lpstr>BONYOLULT KÉRDÉSEK – EGYSZERŰ VÁLASZOK  avagy KIT KÉPVISEL AZ UJSÁGÍRÓ?</vt:lpstr>
      <vt:lpstr>3. dia</vt:lpstr>
      <vt:lpstr>A szellemi tulajdon védelme A szellemitulajdon-védelem a tevékeny, alkotó ember elismerésének, érdekei védelmének és érvényesítésének  jogi szabályozását foglalja rendszerbe.</vt:lpstr>
      <vt:lpstr>5. dia</vt:lpstr>
      <vt:lpstr>MIT VÉD AZ IPARJOGVÉDELEM?</vt:lpstr>
      <vt:lpstr>7. dia</vt:lpstr>
      <vt:lpstr>MI A SZABADALOM?</vt:lpstr>
      <vt:lpstr>Szerzői jog</vt:lpstr>
      <vt:lpstr>Mit csinál a Szellemi Tulajdon Nemzeti Hivatala?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Honnan tudhatjuk meg, hogy csakugyan új dologról halottunk-e?</vt:lpstr>
      <vt:lpstr>20. dia</vt:lpstr>
      <vt:lpstr>21. dia</vt:lpstr>
      <vt:lpstr>22. dia</vt:lpstr>
      <vt:lpstr>GYAKORI TÉVEDÉSEK</vt:lpstr>
      <vt:lpstr>BEJEGYZETT SZABADALOM</vt:lpstr>
      <vt:lpstr>Essünk kétségbe?</vt:lpstr>
      <vt:lpstr>Még működnek a magyar agyak!</vt:lpstr>
      <vt:lpstr>PÉNZÜGYI SEGÍTSÉG:</vt:lpstr>
      <vt:lpstr>VILÁGSZABADALOM</vt:lpstr>
      <vt:lpstr>29. dia</vt:lpstr>
    </vt:vector>
  </TitlesOfParts>
  <Company>HPO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dd00</dc:creator>
  <cp:lastModifiedBy>BARSVARI</cp:lastModifiedBy>
  <cp:revision>98</cp:revision>
  <dcterms:created xsi:type="dcterms:W3CDTF">2009-01-20T09:02:40Z</dcterms:created>
  <dcterms:modified xsi:type="dcterms:W3CDTF">2015-09-22T09:40:03Z</dcterms:modified>
</cp:coreProperties>
</file>