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328" r:id="rId4"/>
    <p:sldId id="329" r:id="rId5"/>
    <p:sldId id="330" r:id="rId6"/>
    <p:sldId id="331" r:id="rId7"/>
    <p:sldId id="277" r:id="rId8"/>
    <p:sldId id="264" r:id="rId9"/>
    <p:sldId id="270" r:id="rId10"/>
    <p:sldId id="278" r:id="rId11"/>
    <p:sldId id="332" r:id="rId12"/>
    <p:sldId id="334" r:id="rId13"/>
    <p:sldId id="335" r:id="rId14"/>
    <p:sldId id="336" r:id="rId15"/>
    <p:sldId id="337" r:id="rId16"/>
    <p:sldId id="25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407"/>
    <a:srgbClr val="FFC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405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96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432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90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25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16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2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502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934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0921-798E-3446-9480-625497F1E42D}" type="datetimeFigureOut">
              <a:rPr lang="en-US" smtClean="0"/>
              <a:t>11-Nov-15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937FB-03E5-F14C-8DE6-304F7E8008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0921-798E-3446-9480-625497F1E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11-Nov-15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937FB-03E5-F14C-8DE6-304F7E8008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18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Brand Protection Investigations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Investigation Techniques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6872808" cy="2279104"/>
          </a:xfrm>
        </p:spPr>
        <p:txBody>
          <a:bodyPr>
            <a:normAutofit lnSpcReduction="10000"/>
          </a:bodyPr>
          <a:lstStyle/>
          <a:p>
            <a:pPr algn="l"/>
            <a:endParaRPr lang="en-US" sz="2400" dirty="0" smtClean="0">
              <a:solidFill>
                <a:srgbClr val="FFCA00"/>
              </a:solidFill>
            </a:endParaRPr>
          </a:p>
          <a:p>
            <a:pPr algn="l"/>
            <a:endParaRPr lang="en-US" sz="2400" dirty="0">
              <a:solidFill>
                <a:srgbClr val="FFCA00"/>
              </a:solidFill>
            </a:endParaRPr>
          </a:p>
          <a:p>
            <a:pPr algn="l"/>
            <a:endParaRPr lang="en-US" sz="2400" dirty="0">
              <a:solidFill>
                <a:srgbClr val="FFCA00"/>
              </a:solidFill>
            </a:endParaRPr>
          </a:p>
          <a:p>
            <a:pPr algn="l"/>
            <a:r>
              <a:rPr lang="en-US" sz="1800" dirty="0" smtClean="0">
                <a:solidFill>
                  <a:srgbClr val="FFCA00"/>
                </a:solidFill>
              </a:rPr>
              <a:t>Lukas DRLIK</a:t>
            </a:r>
          </a:p>
          <a:p>
            <a:pPr algn="l"/>
            <a:r>
              <a:rPr lang="en-US" sz="1800" dirty="0" smtClean="0">
                <a:solidFill>
                  <a:srgbClr val="FFCA00"/>
                </a:solidFill>
              </a:rPr>
              <a:t>Managing Director</a:t>
            </a:r>
          </a:p>
          <a:p>
            <a:pPr algn="l"/>
            <a:r>
              <a:rPr lang="en-US" sz="1800" dirty="0" smtClean="0">
                <a:solidFill>
                  <a:srgbClr val="FFCA00"/>
                </a:solidFill>
              </a:rPr>
              <a:t>VIS PROBANDI LIMITED</a:t>
            </a:r>
            <a:endParaRPr lang="en-US" sz="1800" dirty="0">
              <a:solidFill>
                <a:srgbClr val="FFCA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Specialized Investigation Techniques 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obtain information that we would not be able to obtain otherwise</a:t>
            </a:r>
          </a:p>
          <a:p>
            <a:r>
              <a:rPr lang="en-US" sz="2400" dirty="0" smtClean="0"/>
              <a:t>Highes</a:t>
            </a:r>
            <a:r>
              <a:rPr lang="en-US" sz="2400" dirty="0" smtClean="0"/>
              <a:t>t risk for brand owner</a:t>
            </a:r>
            <a:endParaRPr lang="en-US" sz="2400" dirty="0" smtClean="0"/>
          </a:p>
          <a:p>
            <a:r>
              <a:rPr lang="en-US" sz="2400" dirty="0" smtClean="0"/>
              <a:t>Potentially highest benefits</a:t>
            </a:r>
            <a:endParaRPr lang="en-US" sz="2400" dirty="0" smtClean="0"/>
          </a:p>
          <a:p>
            <a:r>
              <a:rPr lang="en-US" sz="2400" dirty="0" smtClean="0"/>
              <a:t>Highest level of privacy breach</a:t>
            </a:r>
            <a:endParaRPr lang="en-US" sz="2400" dirty="0" smtClean="0"/>
          </a:p>
          <a:p>
            <a:r>
              <a:rPr lang="en-US" sz="2400" dirty="0" smtClean="0"/>
              <a:t>Highest costs</a:t>
            </a:r>
            <a:endParaRPr lang="en-US" sz="2400" dirty="0" smtClean="0"/>
          </a:p>
          <a:p>
            <a:r>
              <a:rPr lang="en-US" sz="2400" dirty="0" err="1" smtClean="0"/>
              <a:t>JaPaN</a:t>
            </a:r>
            <a:r>
              <a:rPr lang="en-US" sz="2400" dirty="0" smtClean="0"/>
              <a:t> principle (Justified, Proportionate, Necessary)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2808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SIT - Surveillance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Static/dynamic</a:t>
            </a:r>
            <a:endParaRPr lang="en-US" sz="2400" dirty="0" smtClean="0"/>
          </a:p>
          <a:p>
            <a:r>
              <a:rPr lang="en-US" sz="2400" dirty="0" smtClean="0"/>
              <a:t>Human/technical</a:t>
            </a:r>
          </a:p>
          <a:p>
            <a:r>
              <a:rPr lang="en-US" sz="2400" dirty="0" smtClean="0"/>
              <a:t>People/vehicles/premises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0444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SIT - Undercover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Specially trained personnel</a:t>
            </a:r>
            <a:endParaRPr lang="en-US" sz="2400" dirty="0" smtClean="0"/>
          </a:p>
          <a:p>
            <a:r>
              <a:rPr lang="en-US" sz="2400" dirty="0" smtClean="0"/>
              <a:t>Cover story</a:t>
            </a:r>
            <a:endParaRPr lang="en-US" sz="2400" dirty="0" smtClean="0"/>
          </a:p>
          <a:p>
            <a:r>
              <a:rPr lang="en-US" sz="2400" dirty="0" smtClean="0"/>
              <a:t>What is the goal?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444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SIT – Cover Facilities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Virtual or real</a:t>
            </a:r>
            <a:r>
              <a:rPr lang="en-US" sz="2400" dirty="0"/>
              <a:t> </a:t>
            </a:r>
            <a:r>
              <a:rPr lang="en-US" sz="2400" dirty="0" smtClean="0"/>
              <a:t>company</a:t>
            </a:r>
            <a:endParaRPr lang="en-US" sz="2400" dirty="0" smtClean="0"/>
          </a:p>
          <a:p>
            <a:r>
              <a:rPr lang="en-US" sz="2400" dirty="0" smtClean="0"/>
              <a:t>Phones, emails, domain names, websites</a:t>
            </a:r>
          </a:p>
          <a:p>
            <a:r>
              <a:rPr lang="en-US" sz="2400" dirty="0" smtClean="0"/>
              <a:t>Delivery addresses</a:t>
            </a:r>
            <a:endParaRPr lang="en-US" sz="2400" dirty="0" smtClean="0"/>
          </a:p>
          <a:p>
            <a:r>
              <a:rPr lang="en-US" sz="2400" dirty="0" smtClean="0"/>
              <a:t>Offices and warehouses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48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SIT – Covert Human Intelligence Sources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Who they are?</a:t>
            </a:r>
            <a:endParaRPr lang="en-US" sz="2400" dirty="0" smtClean="0"/>
          </a:p>
          <a:p>
            <a:r>
              <a:rPr lang="en-US" sz="2400" dirty="0" smtClean="0"/>
              <a:t>What is their motivation? </a:t>
            </a:r>
            <a:endParaRPr lang="en-US" sz="2400" dirty="0" smtClean="0"/>
          </a:p>
          <a:p>
            <a:r>
              <a:rPr lang="en-US" sz="2400" dirty="0" smtClean="0"/>
              <a:t>What are the risks? </a:t>
            </a:r>
            <a:endParaRPr lang="en-US" sz="2400" dirty="0" smtClean="0"/>
          </a:p>
          <a:p>
            <a:r>
              <a:rPr lang="en-US" sz="2400" dirty="0" smtClean="0"/>
              <a:t>How much will that cost?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2962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Thank you for your attention. Any Questions?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6872808" cy="2279104"/>
          </a:xfrm>
        </p:spPr>
        <p:txBody>
          <a:bodyPr>
            <a:normAutofit/>
          </a:bodyPr>
          <a:lstStyle/>
          <a:p>
            <a:pPr algn="l"/>
            <a:endParaRPr lang="en-GB" sz="1600" dirty="0" smtClean="0">
              <a:solidFill>
                <a:srgbClr val="FFC000"/>
              </a:solidFill>
            </a:endParaRPr>
          </a:p>
          <a:p>
            <a:pPr algn="l"/>
            <a:endParaRPr lang="en-GB" sz="1600" dirty="0" smtClean="0">
              <a:solidFill>
                <a:srgbClr val="FFC000"/>
              </a:solidFill>
            </a:endParaRPr>
          </a:p>
          <a:p>
            <a:pPr algn="l"/>
            <a:endParaRPr lang="en-GB" sz="1600" dirty="0">
              <a:solidFill>
                <a:srgbClr val="FFC000"/>
              </a:solidFill>
            </a:endParaRPr>
          </a:p>
          <a:p>
            <a:pPr algn="l"/>
            <a:endParaRPr lang="en-GB" sz="1600" dirty="0">
              <a:solidFill>
                <a:srgbClr val="FFC000"/>
              </a:solidFill>
            </a:endParaRPr>
          </a:p>
          <a:p>
            <a:pPr algn="l"/>
            <a:r>
              <a:rPr lang="en-GB" sz="1800" dirty="0" smtClean="0">
                <a:solidFill>
                  <a:srgbClr val="FFC000"/>
                </a:solidFill>
              </a:rPr>
              <a:t>Lukas DRLIK</a:t>
            </a:r>
          </a:p>
          <a:p>
            <a:pPr algn="l"/>
            <a:r>
              <a:rPr lang="en-GB" sz="1800" dirty="0" smtClean="0">
                <a:solidFill>
                  <a:srgbClr val="FFC000"/>
                </a:solidFill>
              </a:rPr>
              <a:t>+420608994920</a:t>
            </a:r>
          </a:p>
          <a:p>
            <a:pPr algn="l"/>
            <a:r>
              <a:rPr lang="en-GB" sz="1800" dirty="0" smtClean="0">
                <a:solidFill>
                  <a:srgbClr val="FFC000"/>
                </a:solidFill>
              </a:rPr>
              <a:t>lukas.drlik@visprobandi.com </a:t>
            </a:r>
            <a:endParaRPr lang="en-GB" sz="1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Lukas Drlik – The Founder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Former law enforcement professional</a:t>
            </a:r>
          </a:p>
          <a:p>
            <a:r>
              <a:rPr lang="en-US" sz="2200" dirty="0" smtClean="0"/>
              <a:t>Former EMEA Anti-Counterfeiting Program Manager of Hewlett-Packard</a:t>
            </a:r>
          </a:p>
          <a:p>
            <a:r>
              <a:rPr lang="en-US" sz="2200" dirty="0" smtClean="0"/>
              <a:t>Certified Fraud Examiner (by ACFE)</a:t>
            </a:r>
          </a:p>
          <a:p>
            <a:r>
              <a:rPr lang="en-US" sz="2200" dirty="0" smtClean="0"/>
              <a:t>Professional Certified Investigator (by ASIS)</a:t>
            </a:r>
            <a:endParaRPr lang="en-US" sz="2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The Company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Founded in 2011</a:t>
            </a:r>
          </a:p>
          <a:p>
            <a:r>
              <a:rPr lang="en-US" sz="2200" dirty="0"/>
              <a:t>Investigation services provider focusing on Brand Protection and Anti-Counterfeiting</a:t>
            </a:r>
          </a:p>
          <a:p>
            <a:r>
              <a:rPr lang="en-US" sz="2200" dirty="0"/>
              <a:t>Operating in the CEE/SEE region</a:t>
            </a:r>
          </a:p>
          <a:p>
            <a:r>
              <a:rPr lang="en-US" sz="2200" dirty="0" smtClean="0"/>
              <a:t>Own, In-House resources</a:t>
            </a:r>
            <a:endParaRPr lang="en-US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89690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2"/>
          <p:cNvGrpSpPr>
            <a:grpSpLocks/>
          </p:cNvGrpSpPr>
          <p:nvPr/>
        </p:nvGrpSpPr>
        <p:grpSpPr bwMode="auto">
          <a:xfrm>
            <a:off x="2678824" y="3175"/>
            <a:ext cx="6473825" cy="6794500"/>
            <a:chOff x="1730" y="-8"/>
            <a:chExt cx="4078" cy="4280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890" y="3232"/>
              <a:ext cx="1205" cy="952"/>
            </a:xfrm>
            <a:custGeom>
              <a:avLst/>
              <a:gdLst>
                <a:gd name="T0" fmla="*/ 1154 w 1205"/>
                <a:gd name="T1" fmla="*/ 336 h 952"/>
                <a:gd name="T2" fmla="*/ 1036 w 1205"/>
                <a:gd name="T3" fmla="*/ 296 h 952"/>
                <a:gd name="T4" fmla="*/ 910 w 1205"/>
                <a:gd name="T5" fmla="*/ 280 h 952"/>
                <a:gd name="T6" fmla="*/ 859 w 1205"/>
                <a:gd name="T7" fmla="*/ 232 h 952"/>
                <a:gd name="T8" fmla="*/ 784 w 1205"/>
                <a:gd name="T9" fmla="*/ 192 h 952"/>
                <a:gd name="T10" fmla="*/ 716 w 1205"/>
                <a:gd name="T11" fmla="*/ 144 h 952"/>
                <a:gd name="T12" fmla="*/ 666 w 1205"/>
                <a:gd name="T13" fmla="*/ 136 h 952"/>
                <a:gd name="T14" fmla="*/ 598 w 1205"/>
                <a:gd name="T15" fmla="*/ 128 h 952"/>
                <a:gd name="T16" fmla="*/ 522 w 1205"/>
                <a:gd name="T17" fmla="*/ 104 h 952"/>
                <a:gd name="T18" fmla="*/ 387 w 1205"/>
                <a:gd name="T19" fmla="*/ 64 h 952"/>
                <a:gd name="T20" fmla="*/ 320 w 1205"/>
                <a:gd name="T21" fmla="*/ 48 h 952"/>
                <a:gd name="T22" fmla="*/ 202 w 1205"/>
                <a:gd name="T23" fmla="*/ 16 h 952"/>
                <a:gd name="T24" fmla="*/ 168 w 1205"/>
                <a:gd name="T25" fmla="*/ 0 h 952"/>
                <a:gd name="T26" fmla="*/ 135 w 1205"/>
                <a:gd name="T27" fmla="*/ 8 h 952"/>
                <a:gd name="T28" fmla="*/ 109 w 1205"/>
                <a:gd name="T29" fmla="*/ 24 h 952"/>
                <a:gd name="T30" fmla="*/ 17 w 1205"/>
                <a:gd name="T31" fmla="*/ 48 h 952"/>
                <a:gd name="T32" fmla="*/ 25 w 1205"/>
                <a:gd name="T33" fmla="*/ 88 h 952"/>
                <a:gd name="T34" fmla="*/ 34 w 1205"/>
                <a:gd name="T35" fmla="*/ 128 h 952"/>
                <a:gd name="T36" fmla="*/ 67 w 1205"/>
                <a:gd name="T37" fmla="*/ 176 h 952"/>
                <a:gd name="T38" fmla="*/ 84 w 1205"/>
                <a:gd name="T39" fmla="*/ 200 h 952"/>
                <a:gd name="T40" fmla="*/ 93 w 1205"/>
                <a:gd name="T41" fmla="*/ 216 h 952"/>
                <a:gd name="T42" fmla="*/ 143 w 1205"/>
                <a:gd name="T43" fmla="*/ 232 h 952"/>
                <a:gd name="T44" fmla="*/ 194 w 1205"/>
                <a:gd name="T45" fmla="*/ 224 h 952"/>
                <a:gd name="T46" fmla="*/ 236 w 1205"/>
                <a:gd name="T47" fmla="*/ 256 h 952"/>
                <a:gd name="T48" fmla="*/ 253 w 1205"/>
                <a:gd name="T49" fmla="*/ 272 h 952"/>
                <a:gd name="T50" fmla="*/ 261 w 1205"/>
                <a:gd name="T51" fmla="*/ 296 h 952"/>
                <a:gd name="T52" fmla="*/ 202 w 1205"/>
                <a:gd name="T53" fmla="*/ 328 h 952"/>
                <a:gd name="T54" fmla="*/ 177 w 1205"/>
                <a:gd name="T55" fmla="*/ 368 h 952"/>
                <a:gd name="T56" fmla="*/ 160 w 1205"/>
                <a:gd name="T57" fmla="*/ 424 h 952"/>
                <a:gd name="T58" fmla="*/ 143 w 1205"/>
                <a:gd name="T59" fmla="*/ 432 h 952"/>
                <a:gd name="T60" fmla="*/ 126 w 1205"/>
                <a:gd name="T61" fmla="*/ 480 h 952"/>
                <a:gd name="T62" fmla="*/ 76 w 1205"/>
                <a:gd name="T63" fmla="*/ 488 h 952"/>
                <a:gd name="T64" fmla="*/ 109 w 1205"/>
                <a:gd name="T65" fmla="*/ 568 h 952"/>
                <a:gd name="T66" fmla="*/ 101 w 1205"/>
                <a:gd name="T67" fmla="*/ 584 h 952"/>
                <a:gd name="T68" fmla="*/ 67 w 1205"/>
                <a:gd name="T69" fmla="*/ 608 h 952"/>
                <a:gd name="T70" fmla="*/ 67 w 1205"/>
                <a:gd name="T71" fmla="*/ 656 h 952"/>
                <a:gd name="T72" fmla="*/ 84 w 1205"/>
                <a:gd name="T73" fmla="*/ 672 h 952"/>
                <a:gd name="T74" fmla="*/ 17 w 1205"/>
                <a:gd name="T75" fmla="*/ 720 h 952"/>
                <a:gd name="T76" fmla="*/ 0 w 1205"/>
                <a:gd name="T77" fmla="*/ 784 h 952"/>
                <a:gd name="T78" fmla="*/ 59 w 1205"/>
                <a:gd name="T79" fmla="*/ 792 h 952"/>
                <a:gd name="T80" fmla="*/ 109 w 1205"/>
                <a:gd name="T81" fmla="*/ 840 h 952"/>
                <a:gd name="T82" fmla="*/ 118 w 1205"/>
                <a:gd name="T83" fmla="*/ 920 h 952"/>
                <a:gd name="T84" fmla="*/ 219 w 1205"/>
                <a:gd name="T85" fmla="*/ 928 h 952"/>
                <a:gd name="T86" fmla="*/ 295 w 1205"/>
                <a:gd name="T87" fmla="*/ 912 h 952"/>
                <a:gd name="T88" fmla="*/ 379 w 1205"/>
                <a:gd name="T89" fmla="*/ 904 h 952"/>
                <a:gd name="T90" fmla="*/ 539 w 1205"/>
                <a:gd name="T91" fmla="*/ 928 h 952"/>
                <a:gd name="T92" fmla="*/ 598 w 1205"/>
                <a:gd name="T93" fmla="*/ 904 h 952"/>
                <a:gd name="T94" fmla="*/ 649 w 1205"/>
                <a:gd name="T95" fmla="*/ 856 h 952"/>
                <a:gd name="T96" fmla="*/ 725 w 1205"/>
                <a:gd name="T97" fmla="*/ 824 h 952"/>
                <a:gd name="T98" fmla="*/ 784 w 1205"/>
                <a:gd name="T99" fmla="*/ 752 h 952"/>
                <a:gd name="T100" fmla="*/ 809 w 1205"/>
                <a:gd name="T101" fmla="*/ 664 h 952"/>
                <a:gd name="T102" fmla="*/ 842 w 1205"/>
                <a:gd name="T103" fmla="*/ 592 h 952"/>
                <a:gd name="T104" fmla="*/ 927 w 1205"/>
                <a:gd name="T105" fmla="*/ 504 h 952"/>
                <a:gd name="T106" fmla="*/ 944 w 1205"/>
                <a:gd name="T107" fmla="*/ 472 h 952"/>
                <a:gd name="T108" fmla="*/ 1019 w 1205"/>
                <a:gd name="T109" fmla="*/ 440 h 952"/>
                <a:gd name="T110" fmla="*/ 1196 w 1205"/>
                <a:gd name="T111" fmla="*/ 376 h 952"/>
                <a:gd name="T112" fmla="*/ 1205 w 1205"/>
                <a:gd name="T113" fmla="*/ 368 h 952"/>
                <a:gd name="T114" fmla="*/ 1180 w 1205"/>
                <a:gd name="T115" fmla="*/ 352 h 9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205" h="952">
                  <a:moveTo>
                    <a:pt x="1180" y="352"/>
                  </a:moveTo>
                  <a:lnTo>
                    <a:pt x="1154" y="336"/>
                  </a:lnTo>
                  <a:lnTo>
                    <a:pt x="1095" y="320"/>
                  </a:lnTo>
                  <a:lnTo>
                    <a:pt x="1036" y="296"/>
                  </a:lnTo>
                  <a:lnTo>
                    <a:pt x="969" y="288"/>
                  </a:lnTo>
                  <a:lnTo>
                    <a:pt x="910" y="280"/>
                  </a:lnTo>
                  <a:lnTo>
                    <a:pt x="893" y="256"/>
                  </a:lnTo>
                  <a:lnTo>
                    <a:pt x="859" y="232"/>
                  </a:lnTo>
                  <a:lnTo>
                    <a:pt x="817" y="224"/>
                  </a:lnTo>
                  <a:lnTo>
                    <a:pt x="784" y="192"/>
                  </a:lnTo>
                  <a:lnTo>
                    <a:pt x="733" y="152"/>
                  </a:lnTo>
                  <a:lnTo>
                    <a:pt x="716" y="144"/>
                  </a:lnTo>
                  <a:lnTo>
                    <a:pt x="699" y="144"/>
                  </a:lnTo>
                  <a:lnTo>
                    <a:pt x="666" y="136"/>
                  </a:lnTo>
                  <a:lnTo>
                    <a:pt x="632" y="120"/>
                  </a:lnTo>
                  <a:lnTo>
                    <a:pt x="598" y="128"/>
                  </a:lnTo>
                  <a:lnTo>
                    <a:pt x="556" y="104"/>
                  </a:lnTo>
                  <a:lnTo>
                    <a:pt x="522" y="104"/>
                  </a:lnTo>
                  <a:lnTo>
                    <a:pt x="480" y="96"/>
                  </a:lnTo>
                  <a:lnTo>
                    <a:pt x="387" y="64"/>
                  </a:lnTo>
                  <a:lnTo>
                    <a:pt x="362" y="48"/>
                  </a:lnTo>
                  <a:lnTo>
                    <a:pt x="320" y="48"/>
                  </a:lnTo>
                  <a:lnTo>
                    <a:pt x="227" y="32"/>
                  </a:lnTo>
                  <a:lnTo>
                    <a:pt x="202" y="16"/>
                  </a:lnTo>
                  <a:lnTo>
                    <a:pt x="185" y="0"/>
                  </a:lnTo>
                  <a:lnTo>
                    <a:pt x="168" y="0"/>
                  </a:lnTo>
                  <a:lnTo>
                    <a:pt x="143" y="0"/>
                  </a:lnTo>
                  <a:lnTo>
                    <a:pt x="135" y="8"/>
                  </a:lnTo>
                  <a:lnTo>
                    <a:pt x="126" y="24"/>
                  </a:lnTo>
                  <a:lnTo>
                    <a:pt x="109" y="24"/>
                  </a:lnTo>
                  <a:lnTo>
                    <a:pt x="59" y="32"/>
                  </a:lnTo>
                  <a:lnTo>
                    <a:pt x="17" y="48"/>
                  </a:lnTo>
                  <a:lnTo>
                    <a:pt x="25" y="80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34" y="128"/>
                  </a:lnTo>
                  <a:lnTo>
                    <a:pt x="17" y="184"/>
                  </a:lnTo>
                  <a:lnTo>
                    <a:pt x="67" y="176"/>
                  </a:lnTo>
                  <a:lnTo>
                    <a:pt x="84" y="184"/>
                  </a:lnTo>
                  <a:lnTo>
                    <a:pt x="84" y="200"/>
                  </a:lnTo>
                  <a:lnTo>
                    <a:pt x="76" y="208"/>
                  </a:lnTo>
                  <a:lnTo>
                    <a:pt x="93" y="216"/>
                  </a:lnTo>
                  <a:lnTo>
                    <a:pt x="126" y="216"/>
                  </a:lnTo>
                  <a:lnTo>
                    <a:pt x="143" y="232"/>
                  </a:lnTo>
                  <a:lnTo>
                    <a:pt x="168" y="232"/>
                  </a:lnTo>
                  <a:lnTo>
                    <a:pt x="194" y="224"/>
                  </a:lnTo>
                  <a:lnTo>
                    <a:pt x="227" y="240"/>
                  </a:lnTo>
                  <a:lnTo>
                    <a:pt x="236" y="256"/>
                  </a:lnTo>
                  <a:lnTo>
                    <a:pt x="236" y="264"/>
                  </a:lnTo>
                  <a:lnTo>
                    <a:pt x="253" y="272"/>
                  </a:lnTo>
                  <a:lnTo>
                    <a:pt x="261" y="288"/>
                  </a:lnTo>
                  <a:lnTo>
                    <a:pt x="261" y="296"/>
                  </a:lnTo>
                  <a:lnTo>
                    <a:pt x="227" y="312"/>
                  </a:lnTo>
                  <a:lnTo>
                    <a:pt x="202" y="328"/>
                  </a:lnTo>
                  <a:lnTo>
                    <a:pt x="168" y="344"/>
                  </a:lnTo>
                  <a:lnTo>
                    <a:pt x="177" y="368"/>
                  </a:lnTo>
                  <a:lnTo>
                    <a:pt x="160" y="400"/>
                  </a:lnTo>
                  <a:lnTo>
                    <a:pt x="160" y="424"/>
                  </a:lnTo>
                  <a:lnTo>
                    <a:pt x="152" y="432"/>
                  </a:lnTo>
                  <a:lnTo>
                    <a:pt x="143" y="432"/>
                  </a:lnTo>
                  <a:lnTo>
                    <a:pt x="143" y="464"/>
                  </a:lnTo>
                  <a:lnTo>
                    <a:pt x="126" y="480"/>
                  </a:lnTo>
                  <a:lnTo>
                    <a:pt x="101" y="488"/>
                  </a:lnTo>
                  <a:lnTo>
                    <a:pt x="76" y="488"/>
                  </a:lnTo>
                  <a:lnTo>
                    <a:pt x="93" y="552"/>
                  </a:lnTo>
                  <a:lnTo>
                    <a:pt x="109" y="568"/>
                  </a:lnTo>
                  <a:lnTo>
                    <a:pt x="109" y="576"/>
                  </a:lnTo>
                  <a:lnTo>
                    <a:pt x="101" y="584"/>
                  </a:lnTo>
                  <a:lnTo>
                    <a:pt x="76" y="592"/>
                  </a:lnTo>
                  <a:lnTo>
                    <a:pt x="67" y="608"/>
                  </a:lnTo>
                  <a:lnTo>
                    <a:pt x="59" y="632"/>
                  </a:lnTo>
                  <a:lnTo>
                    <a:pt x="67" y="656"/>
                  </a:lnTo>
                  <a:lnTo>
                    <a:pt x="76" y="672"/>
                  </a:lnTo>
                  <a:lnTo>
                    <a:pt x="84" y="672"/>
                  </a:lnTo>
                  <a:lnTo>
                    <a:pt x="59" y="696"/>
                  </a:lnTo>
                  <a:lnTo>
                    <a:pt x="17" y="720"/>
                  </a:lnTo>
                  <a:lnTo>
                    <a:pt x="8" y="752"/>
                  </a:lnTo>
                  <a:lnTo>
                    <a:pt x="0" y="784"/>
                  </a:lnTo>
                  <a:lnTo>
                    <a:pt x="17" y="784"/>
                  </a:lnTo>
                  <a:lnTo>
                    <a:pt x="59" y="792"/>
                  </a:lnTo>
                  <a:lnTo>
                    <a:pt x="93" y="816"/>
                  </a:lnTo>
                  <a:lnTo>
                    <a:pt x="109" y="840"/>
                  </a:lnTo>
                  <a:lnTo>
                    <a:pt x="109" y="880"/>
                  </a:lnTo>
                  <a:lnTo>
                    <a:pt x="118" y="920"/>
                  </a:lnTo>
                  <a:lnTo>
                    <a:pt x="152" y="952"/>
                  </a:lnTo>
                  <a:lnTo>
                    <a:pt x="219" y="928"/>
                  </a:lnTo>
                  <a:lnTo>
                    <a:pt x="253" y="920"/>
                  </a:lnTo>
                  <a:lnTo>
                    <a:pt x="295" y="912"/>
                  </a:lnTo>
                  <a:lnTo>
                    <a:pt x="337" y="896"/>
                  </a:lnTo>
                  <a:lnTo>
                    <a:pt x="379" y="904"/>
                  </a:lnTo>
                  <a:lnTo>
                    <a:pt x="463" y="920"/>
                  </a:lnTo>
                  <a:lnTo>
                    <a:pt x="539" y="928"/>
                  </a:lnTo>
                  <a:lnTo>
                    <a:pt x="573" y="928"/>
                  </a:lnTo>
                  <a:lnTo>
                    <a:pt x="598" y="904"/>
                  </a:lnTo>
                  <a:lnTo>
                    <a:pt x="615" y="872"/>
                  </a:lnTo>
                  <a:lnTo>
                    <a:pt x="649" y="856"/>
                  </a:lnTo>
                  <a:lnTo>
                    <a:pt x="733" y="848"/>
                  </a:lnTo>
                  <a:lnTo>
                    <a:pt x="725" y="824"/>
                  </a:lnTo>
                  <a:lnTo>
                    <a:pt x="733" y="800"/>
                  </a:lnTo>
                  <a:lnTo>
                    <a:pt x="784" y="752"/>
                  </a:lnTo>
                  <a:lnTo>
                    <a:pt x="842" y="720"/>
                  </a:lnTo>
                  <a:lnTo>
                    <a:pt x="809" y="664"/>
                  </a:lnTo>
                  <a:lnTo>
                    <a:pt x="809" y="624"/>
                  </a:lnTo>
                  <a:lnTo>
                    <a:pt x="842" y="592"/>
                  </a:lnTo>
                  <a:lnTo>
                    <a:pt x="885" y="536"/>
                  </a:lnTo>
                  <a:lnTo>
                    <a:pt x="927" y="504"/>
                  </a:lnTo>
                  <a:lnTo>
                    <a:pt x="935" y="504"/>
                  </a:lnTo>
                  <a:lnTo>
                    <a:pt x="944" y="472"/>
                  </a:lnTo>
                  <a:lnTo>
                    <a:pt x="977" y="448"/>
                  </a:lnTo>
                  <a:lnTo>
                    <a:pt x="1019" y="440"/>
                  </a:lnTo>
                  <a:lnTo>
                    <a:pt x="1095" y="432"/>
                  </a:lnTo>
                  <a:lnTo>
                    <a:pt x="1196" y="376"/>
                  </a:lnTo>
                  <a:lnTo>
                    <a:pt x="1205" y="376"/>
                  </a:lnTo>
                  <a:lnTo>
                    <a:pt x="1205" y="368"/>
                  </a:lnTo>
                  <a:lnTo>
                    <a:pt x="1205" y="344"/>
                  </a:lnTo>
                  <a:lnTo>
                    <a:pt x="1180" y="35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730" y="3408"/>
              <a:ext cx="421" cy="616"/>
            </a:xfrm>
            <a:custGeom>
              <a:avLst/>
              <a:gdLst>
                <a:gd name="T0" fmla="*/ 396 w 421"/>
                <a:gd name="T1" fmla="*/ 88 h 616"/>
                <a:gd name="T2" fmla="*/ 387 w 421"/>
                <a:gd name="T3" fmla="*/ 64 h 616"/>
                <a:gd name="T4" fmla="*/ 328 w 421"/>
                <a:gd name="T5" fmla="*/ 56 h 616"/>
                <a:gd name="T6" fmla="*/ 286 w 421"/>
                <a:gd name="T7" fmla="*/ 40 h 616"/>
                <a:gd name="T8" fmla="*/ 236 w 421"/>
                <a:gd name="T9" fmla="*/ 32 h 616"/>
                <a:gd name="T10" fmla="*/ 244 w 421"/>
                <a:gd name="T11" fmla="*/ 8 h 616"/>
                <a:gd name="T12" fmla="*/ 177 w 421"/>
                <a:gd name="T13" fmla="*/ 8 h 616"/>
                <a:gd name="T14" fmla="*/ 160 w 421"/>
                <a:gd name="T15" fmla="*/ 112 h 616"/>
                <a:gd name="T16" fmla="*/ 126 w 421"/>
                <a:gd name="T17" fmla="*/ 208 h 616"/>
                <a:gd name="T18" fmla="*/ 42 w 421"/>
                <a:gd name="T19" fmla="*/ 304 h 616"/>
                <a:gd name="T20" fmla="*/ 8 w 421"/>
                <a:gd name="T21" fmla="*/ 368 h 616"/>
                <a:gd name="T22" fmla="*/ 34 w 421"/>
                <a:gd name="T23" fmla="*/ 384 h 616"/>
                <a:gd name="T24" fmla="*/ 25 w 421"/>
                <a:gd name="T25" fmla="*/ 408 h 616"/>
                <a:gd name="T26" fmla="*/ 67 w 421"/>
                <a:gd name="T27" fmla="*/ 416 h 616"/>
                <a:gd name="T28" fmla="*/ 42 w 421"/>
                <a:gd name="T29" fmla="*/ 512 h 616"/>
                <a:gd name="T30" fmla="*/ 8 w 421"/>
                <a:gd name="T31" fmla="*/ 576 h 616"/>
                <a:gd name="T32" fmla="*/ 8 w 421"/>
                <a:gd name="T33" fmla="*/ 592 h 616"/>
                <a:gd name="T34" fmla="*/ 84 w 421"/>
                <a:gd name="T35" fmla="*/ 600 h 616"/>
                <a:gd name="T36" fmla="*/ 160 w 421"/>
                <a:gd name="T37" fmla="*/ 608 h 616"/>
                <a:gd name="T38" fmla="*/ 177 w 421"/>
                <a:gd name="T39" fmla="*/ 544 h 616"/>
                <a:gd name="T40" fmla="*/ 244 w 421"/>
                <a:gd name="T41" fmla="*/ 496 h 616"/>
                <a:gd name="T42" fmla="*/ 227 w 421"/>
                <a:gd name="T43" fmla="*/ 480 h 616"/>
                <a:gd name="T44" fmla="*/ 227 w 421"/>
                <a:gd name="T45" fmla="*/ 432 h 616"/>
                <a:gd name="T46" fmla="*/ 261 w 421"/>
                <a:gd name="T47" fmla="*/ 408 h 616"/>
                <a:gd name="T48" fmla="*/ 269 w 421"/>
                <a:gd name="T49" fmla="*/ 392 h 616"/>
                <a:gd name="T50" fmla="*/ 236 w 421"/>
                <a:gd name="T51" fmla="*/ 312 h 616"/>
                <a:gd name="T52" fmla="*/ 286 w 421"/>
                <a:gd name="T53" fmla="*/ 304 h 616"/>
                <a:gd name="T54" fmla="*/ 303 w 421"/>
                <a:gd name="T55" fmla="*/ 256 h 616"/>
                <a:gd name="T56" fmla="*/ 320 w 421"/>
                <a:gd name="T57" fmla="*/ 248 h 616"/>
                <a:gd name="T58" fmla="*/ 337 w 421"/>
                <a:gd name="T59" fmla="*/ 192 h 616"/>
                <a:gd name="T60" fmla="*/ 362 w 421"/>
                <a:gd name="T61" fmla="*/ 152 h 616"/>
                <a:gd name="T62" fmla="*/ 421 w 421"/>
                <a:gd name="T63" fmla="*/ 120 h 616"/>
                <a:gd name="T64" fmla="*/ 413 w 421"/>
                <a:gd name="T65" fmla="*/ 96 h 61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21" h="616">
                  <a:moveTo>
                    <a:pt x="413" y="96"/>
                  </a:moveTo>
                  <a:lnTo>
                    <a:pt x="396" y="88"/>
                  </a:lnTo>
                  <a:lnTo>
                    <a:pt x="396" y="80"/>
                  </a:lnTo>
                  <a:lnTo>
                    <a:pt x="387" y="64"/>
                  </a:lnTo>
                  <a:lnTo>
                    <a:pt x="354" y="48"/>
                  </a:lnTo>
                  <a:lnTo>
                    <a:pt x="328" y="56"/>
                  </a:lnTo>
                  <a:lnTo>
                    <a:pt x="303" y="56"/>
                  </a:lnTo>
                  <a:lnTo>
                    <a:pt x="286" y="40"/>
                  </a:lnTo>
                  <a:lnTo>
                    <a:pt x="253" y="40"/>
                  </a:lnTo>
                  <a:lnTo>
                    <a:pt x="236" y="32"/>
                  </a:lnTo>
                  <a:lnTo>
                    <a:pt x="244" y="24"/>
                  </a:lnTo>
                  <a:lnTo>
                    <a:pt x="244" y="8"/>
                  </a:lnTo>
                  <a:lnTo>
                    <a:pt x="227" y="0"/>
                  </a:lnTo>
                  <a:lnTo>
                    <a:pt x="177" y="8"/>
                  </a:lnTo>
                  <a:lnTo>
                    <a:pt x="177" y="40"/>
                  </a:lnTo>
                  <a:lnTo>
                    <a:pt x="160" y="112"/>
                  </a:lnTo>
                  <a:lnTo>
                    <a:pt x="143" y="144"/>
                  </a:lnTo>
                  <a:lnTo>
                    <a:pt x="126" y="208"/>
                  </a:lnTo>
                  <a:lnTo>
                    <a:pt x="92" y="256"/>
                  </a:lnTo>
                  <a:lnTo>
                    <a:pt x="42" y="304"/>
                  </a:lnTo>
                  <a:lnTo>
                    <a:pt x="17" y="352"/>
                  </a:lnTo>
                  <a:lnTo>
                    <a:pt x="8" y="368"/>
                  </a:lnTo>
                  <a:lnTo>
                    <a:pt x="17" y="376"/>
                  </a:lnTo>
                  <a:lnTo>
                    <a:pt x="34" y="384"/>
                  </a:lnTo>
                  <a:lnTo>
                    <a:pt x="25" y="400"/>
                  </a:lnTo>
                  <a:lnTo>
                    <a:pt x="25" y="408"/>
                  </a:lnTo>
                  <a:lnTo>
                    <a:pt x="34" y="416"/>
                  </a:lnTo>
                  <a:lnTo>
                    <a:pt x="67" y="416"/>
                  </a:lnTo>
                  <a:lnTo>
                    <a:pt x="42" y="480"/>
                  </a:lnTo>
                  <a:lnTo>
                    <a:pt x="42" y="512"/>
                  </a:lnTo>
                  <a:lnTo>
                    <a:pt x="25" y="544"/>
                  </a:lnTo>
                  <a:lnTo>
                    <a:pt x="8" y="576"/>
                  </a:lnTo>
                  <a:lnTo>
                    <a:pt x="0" y="592"/>
                  </a:lnTo>
                  <a:lnTo>
                    <a:pt x="8" y="592"/>
                  </a:lnTo>
                  <a:lnTo>
                    <a:pt x="50" y="592"/>
                  </a:lnTo>
                  <a:lnTo>
                    <a:pt x="84" y="600"/>
                  </a:lnTo>
                  <a:lnTo>
                    <a:pt x="126" y="616"/>
                  </a:lnTo>
                  <a:lnTo>
                    <a:pt x="160" y="608"/>
                  </a:lnTo>
                  <a:lnTo>
                    <a:pt x="168" y="576"/>
                  </a:lnTo>
                  <a:lnTo>
                    <a:pt x="177" y="544"/>
                  </a:lnTo>
                  <a:lnTo>
                    <a:pt x="219" y="520"/>
                  </a:lnTo>
                  <a:lnTo>
                    <a:pt x="244" y="496"/>
                  </a:lnTo>
                  <a:lnTo>
                    <a:pt x="236" y="496"/>
                  </a:lnTo>
                  <a:lnTo>
                    <a:pt x="227" y="480"/>
                  </a:lnTo>
                  <a:lnTo>
                    <a:pt x="219" y="456"/>
                  </a:lnTo>
                  <a:lnTo>
                    <a:pt x="227" y="432"/>
                  </a:lnTo>
                  <a:lnTo>
                    <a:pt x="236" y="416"/>
                  </a:lnTo>
                  <a:lnTo>
                    <a:pt x="261" y="408"/>
                  </a:lnTo>
                  <a:lnTo>
                    <a:pt x="269" y="400"/>
                  </a:lnTo>
                  <a:lnTo>
                    <a:pt x="269" y="392"/>
                  </a:lnTo>
                  <a:lnTo>
                    <a:pt x="253" y="376"/>
                  </a:lnTo>
                  <a:lnTo>
                    <a:pt x="236" y="312"/>
                  </a:lnTo>
                  <a:lnTo>
                    <a:pt x="261" y="312"/>
                  </a:lnTo>
                  <a:lnTo>
                    <a:pt x="286" y="304"/>
                  </a:lnTo>
                  <a:lnTo>
                    <a:pt x="303" y="288"/>
                  </a:lnTo>
                  <a:lnTo>
                    <a:pt x="303" y="256"/>
                  </a:lnTo>
                  <a:lnTo>
                    <a:pt x="312" y="256"/>
                  </a:lnTo>
                  <a:lnTo>
                    <a:pt x="320" y="248"/>
                  </a:lnTo>
                  <a:lnTo>
                    <a:pt x="320" y="224"/>
                  </a:lnTo>
                  <a:lnTo>
                    <a:pt x="337" y="192"/>
                  </a:lnTo>
                  <a:lnTo>
                    <a:pt x="328" y="168"/>
                  </a:lnTo>
                  <a:lnTo>
                    <a:pt x="362" y="152"/>
                  </a:lnTo>
                  <a:lnTo>
                    <a:pt x="387" y="136"/>
                  </a:lnTo>
                  <a:lnTo>
                    <a:pt x="421" y="120"/>
                  </a:lnTo>
                  <a:lnTo>
                    <a:pt x="421" y="112"/>
                  </a:lnTo>
                  <a:lnTo>
                    <a:pt x="413" y="96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890" y="3232"/>
              <a:ext cx="1205" cy="952"/>
            </a:xfrm>
            <a:custGeom>
              <a:avLst/>
              <a:gdLst>
                <a:gd name="T0" fmla="*/ 1154 w 1205"/>
                <a:gd name="T1" fmla="*/ 336 h 952"/>
                <a:gd name="T2" fmla="*/ 1036 w 1205"/>
                <a:gd name="T3" fmla="*/ 296 h 952"/>
                <a:gd name="T4" fmla="*/ 910 w 1205"/>
                <a:gd name="T5" fmla="*/ 280 h 952"/>
                <a:gd name="T6" fmla="*/ 859 w 1205"/>
                <a:gd name="T7" fmla="*/ 232 h 952"/>
                <a:gd name="T8" fmla="*/ 784 w 1205"/>
                <a:gd name="T9" fmla="*/ 192 h 952"/>
                <a:gd name="T10" fmla="*/ 716 w 1205"/>
                <a:gd name="T11" fmla="*/ 144 h 952"/>
                <a:gd name="T12" fmla="*/ 666 w 1205"/>
                <a:gd name="T13" fmla="*/ 136 h 952"/>
                <a:gd name="T14" fmla="*/ 598 w 1205"/>
                <a:gd name="T15" fmla="*/ 128 h 952"/>
                <a:gd name="T16" fmla="*/ 522 w 1205"/>
                <a:gd name="T17" fmla="*/ 104 h 952"/>
                <a:gd name="T18" fmla="*/ 387 w 1205"/>
                <a:gd name="T19" fmla="*/ 64 h 952"/>
                <a:gd name="T20" fmla="*/ 320 w 1205"/>
                <a:gd name="T21" fmla="*/ 48 h 952"/>
                <a:gd name="T22" fmla="*/ 202 w 1205"/>
                <a:gd name="T23" fmla="*/ 16 h 952"/>
                <a:gd name="T24" fmla="*/ 168 w 1205"/>
                <a:gd name="T25" fmla="*/ 0 h 952"/>
                <a:gd name="T26" fmla="*/ 135 w 1205"/>
                <a:gd name="T27" fmla="*/ 8 h 952"/>
                <a:gd name="T28" fmla="*/ 109 w 1205"/>
                <a:gd name="T29" fmla="*/ 24 h 952"/>
                <a:gd name="T30" fmla="*/ 17 w 1205"/>
                <a:gd name="T31" fmla="*/ 48 h 952"/>
                <a:gd name="T32" fmla="*/ 25 w 1205"/>
                <a:gd name="T33" fmla="*/ 88 h 952"/>
                <a:gd name="T34" fmla="*/ 34 w 1205"/>
                <a:gd name="T35" fmla="*/ 128 h 952"/>
                <a:gd name="T36" fmla="*/ 67 w 1205"/>
                <a:gd name="T37" fmla="*/ 176 h 952"/>
                <a:gd name="T38" fmla="*/ 84 w 1205"/>
                <a:gd name="T39" fmla="*/ 200 h 952"/>
                <a:gd name="T40" fmla="*/ 93 w 1205"/>
                <a:gd name="T41" fmla="*/ 216 h 952"/>
                <a:gd name="T42" fmla="*/ 143 w 1205"/>
                <a:gd name="T43" fmla="*/ 232 h 952"/>
                <a:gd name="T44" fmla="*/ 194 w 1205"/>
                <a:gd name="T45" fmla="*/ 224 h 952"/>
                <a:gd name="T46" fmla="*/ 236 w 1205"/>
                <a:gd name="T47" fmla="*/ 256 h 952"/>
                <a:gd name="T48" fmla="*/ 253 w 1205"/>
                <a:gd name="T49" fmla="*/ 272 h 952"/>
                <a:gd name="T50" fmla="*/ 261 w 1205"/>
                <a:gd name="T51" fmla="*/ 296 h 952"/>
                <a:gd name="T52" fmla="*/ 202 w 1205"/>
                <a:gd name="T53" fmla="*/ 328 h 952"/>
                <a:gd name="T54" fmla="*/ 177 w 1205"/>
                <a:gd name="T55" fmla="*/ 368 h 952"/>
                <a:gd name="T56" fmla="*/ 160 w 1205"/>
                <a:gd name="T57" fmla="*/ 424 h 952"/>
                <a:gd name="T58" fmla="*/ 143 w 1205"/>
                <a:gd name="T59" fmla="*/ 432 h 952"/>
                <a:gd name="T60" fmla="*/ 126 w 1205"/>
                <a:gd name="T61" fmla="*/ 480 h 952"/>
                <a:gd name="T62" fmla="*/ 76 w 1205"/>
                <a:gd name="T63" fmla="*/ 488 h 952"/>
                <a:gd name="T64" fmla="*/ 109 w 1205"/>
                <a:gd name="T65" fmla="*/ 568 h 952"/>
                <a:gd name="T66" fmla="*/ 101 w 1205"/>
                <a:gd name="T67" fmla="*/ 584 h 952"/>
                <a:gd name="T68" fmla="*/ 67 w 1205"/>
                <a:gd name="T69" fmla="*/ 608 h 952"/>
                <a:gd name="T70" fmla="*/ 67 w 1205"/>
                <a:gd name="T71" fmla="*/ 656 h 952"/>
                <a:gd name="T72" fmla="*/ 84 w 1205"/>
                <a:gd name="T73" fmla="*/ 672 h 952"/>
                <a:gd name="T74" fmla="*/ 17 w 1205"/>
                <a:gd name="T75" fmla="*/ 720 h 952"/>
                <a:gd name="T76" fmla="*/ 0 w 1205"/>
                <a:gd name="T77" fmla="*/ 784 h 952"/>
                <a:gd name="T78" fmla="*/ 59 w 1205"/>
                <a:gd name="T79" fmla="*/ 792 h 952"/>
                <a:gd name="T80" fmla="*/ 109 w 1205"/>
                <a:gd name="T81" fmla="*/ 840 h 952"/>
                <a:gd name="T82" fmla="*/ 118 w 1205"/>
                <a:gd name="T83" fmla="*/ 920 h 952"/>
                <a:gd name="T84" fmla="*/ 219 w 1205"/>
                <a:gd name="T85" fmla="*/ 928 h 952"/>
                <a:gd name="T86" fmla="*/ 295 w 1205"/>
                <a:gd name="T87" fmla="*/ 912 h 952"/>
                <a:gd name="T88" fmla="*/ 379 w 1205"/>
                <a:gd name="T89" fmla="*/ 904 h 952"/>
                <a:gd name="T90" fmla="*/ 539 w 1205"/>
                <a:gd name="T91" fmla="*/ 928 h 952"/>
                <a:gd name="T92" fmla="*/ 598 w 1205"/>
                <a:gd name="T93" fmla="*/ 904 h 952"/>
                <a:gd name="T94" fmla="*/ 649 w 1205"/>
                <a:gd name="T95" fmla="*/ 856 h 952"/>
                <a:gd name="T96" fmla="*/ 725 w 1205"/>
                <a:gd name="T97" fmla="*/ 824 h 952"/>
                <a:gd name="T98" fmla="*/ 784 w 1205"/>
                <a:gd name="T99" fmla="*/ 752 h 952"/>
                <a:gd name="T100" fmla="*/ 809 w 1205"/>
                <a:gd name="T101" fmla="*/ 664 h 952"/>
                <a:gd name="T102" fmla="*/ 842 w 1205"/>
                <a:gd name="T103" fmla="*/ 592 h 952"/>
                <a:gd name="T104" fmla="*/ 927 w 1205"/>
                <a:gd name="T105" fmla="*/ 504 h 952"/>
                <a:gd name="T106" fmla="*/ 944 w 1205"/>
                <a:gd name="T107" fmla="*/ 472 h 952"/>
                <a:gd name="T108" fmla="*/ 944 w 1205"/>
                <a:gd name="T109" fmla="*/ 472 h 952"/>
                <a:gd name="T110" fmla="*/ 1019 w 1205"/>
                <a:gd name="T111" fmla="*/ 440 h 952"/>
                <a:gd name="T112" fmla="*/ 1196 w 1205"/>
                <a:gd name="T113" fmla="*/ 376 h 952"/>
                <a:gd name="T114" fmla="*/ 1205 w 1205"/>
                <a:gd name="T115" fmla="*/ 368 h 952"/>
                <a:gd name="T116" fmla="*/ 1205 w 1205"/>
                <a:gd name="T117" fmla="*/ 344 h 95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05" h="952">
                  <a:moveTo>
                    <a:pt x="1180" y="352"/>
                  </a:moveTo>
                  <a:lnTo>
                    <a:pt x="1154" y="336"/>
                  </a:lnTo>
                  <a:lnTo>
                    <a:pt x="1095" y="320"/>
                  </a:lnTo>
                  <a:lnTo>
                    <a:pt x="1036" y="296"/>
                  </a:lnTo>
                  <a:lnTo>
                    <a:pt x="969" y="288"/>
                  </a:lnTo>
                  <a:lnTo>
                    <a:pt x="910" y="280"/>
                  </a:lnTo>
                  <a:lnTo>
                    <a:pt x="893" y="256"/>
                  </a:lnTo>
                  <a:lnTo>
                    <a:pt x="859" y="232"/>
                  </a:lnTo>
                  <a:lnTo>
                    <a:pt x="817" y="224"/>
                  </a:lnTo>
                  <a:lnTo>
                    <a:pt x="784" y="192"/>
                  </a:lnTo>
                  <a:lnTo>
                    <a:pt x="733" y="152"/>
                  </a:lnTo>
                  <a:lnTo>
                    <a:pt x="716" y="144"/>
                  </a:lnTo>
                  <a:lnTo>
                    <a:pt x="699" y="144"/>
                  </a:lnTo>
                  <a:lnTo>
                    <a:pt x="666" y="136"/>
                  </a:lnTo>
                  <a:lnTo>
                    <a:pt x="632" y="120"/>
                  </a:lnTo>
                  <a:lnTo>
                    <a:pt x="598" y="128"/>
                  </a:lnTo>
                  <a:lnTo>
                    <a:pt x="556" y="104"/>
                  </a:lnTo>
                  <a:lnTo>
                    <a:pt x="522" y="104"/>
                  </a:lnTo>
                  <a:lnTo>
                    <a:pt x="480" y="96"/>
                  </a:lnTo>
                  <a:lnTo>
                    <a:pt x="387" y="64"/>
                  </a:lnTo>
                  <a:lnTo>
                    <a:pt x="362" y="48"/>
                  </a:lnTo>
                  <a:lnTo>
                    <a:pt x="320" y="48"/>
                  </a:lnTo>
                  <a:lnTo>
                    <a:pt x="227" y="32"/>
                  </a:lnTo>
                  <a:lnTo>
                    <a:pt x="202" y="16"/>
                  </a:lnTo>
                  <a:lnTo>
                    <a:pt x="185" y="0"/>
                  </a:lnTo>
                  <a:lnTo>
                    <a:pt x="168" y="0"/>
                  </a:lnTo>
                  <a:lnTo>
                    <a:pt x="143" y="0"/>
                  </a:lnTo>
                  <a:lnTo>
                    <a:pt x="135" y="8"/>
                  </a:lnTo>
                  <a:lnTo>
                    <a:pt x="126" y="24"/>
                  </a:lnTo>
                  <a:lnTo>
                    <a:pt x="109" y="24"/>
                  </a:lnTo>
                  <a:lnTo>
                    <a:pt x="59" y="32"/>
                  </a:lnTo>
                  <a:lnTo>
                    <a:pt x="17" y="48"/>
                  </a:lnTo>
                  <a:lnTo>
                    <a:pt x="25" y="80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34" y="128"/>
                  </a:lnTo>
                  <a:lnTo>
                    <a:pt x="17" y="184"/>
                  </a:lnTo>
                  <a:lnTo>
                    <a:pt x="67" y="176"/>
                  </a:lnTo>
                  <a:lnTo>
                    <a:pt x="84" y="184"/>
                  </a:lnTo>
                  <a:lnTo>
                    <a:pt x="84" y="200"/>
                  </a:lnTo>
                  <a:lnTo>
                    <a:pt x="76" y="208"/>
                  </a:lnTo>
                  <a:lnTo>
                    <a:pt x="93" y="216"/>
                  </a:lnTo>
                  <a:lnTo>
                    <a:pt x="126" y="216"/>
                  </a:lnTo>
                  <a:lnTo>
                    <a:pt x="143" y="232"/>
                  </a:lnTo>
                  <a:lnTo>
                    <a:pt x="168" y="232"/>
                  </a:lnTo>
                  <a:lnTo>
                    <a:pt x="194" y="224"/>
                  </a:lnTo>
                  <a:lnTo>
                    <a:pt x="227" y="240"/>
                  </a:lnTo>
                  <a:lnTo>
                    <a:pt x="236" y="256"/>
                  </a:lnTo>
                  <a:lnTo>
                    <a:pt x="236" y="264"/>
                  </a:lnTo>
                  <a:lnTo>
                    <a:pt x="253" y="272"/>
                  </a:lnTo>
                  <a:lnTo>
                    <a:pt x="261" y="288"/>
                  </a:lnTo>
                  <a:lnTo>
                    <a:pt x="261" y="296"/>
                  </a:lnTo>
                  <a:lnTo>
                    <a:pt x="227" y="312"/>
                  </a:lnTo>
                  <a:lnTo>
                    <a:pt x="202" y="328"/>
                  </a:lnTo>
                  <a:lnTo>
                    <a:pt x="168" y="344"/>
                  </a:lnTo>
                  <a:lnTo>
                    <a:pt x="177" y="368"/>
                  </a:lnTo>
                  <a:lnTo>
                    <a:pt x="160" y="400"/>
                  </a:lnTo>
                  <a:lnTo>
                    <a:pt x="160" y="424"/>
                  </a:lnTo>
                  <a:lnTo>
                    <a:pt x="152" y="432"/>
                  </a:lnTo>
                  <a:lnTo>
                    <a:pt x="143" y="432"/>
                  </a:lnTo>
                  <a:lnTo>
                    <a:pt x="143" y="464"/>
                  </a:lnTo>
                  <a:lnTo>
                    <a:pt x="126" y="480"/>
                  </a:lnTo>
                  <a:lnTo>
                    <a:pt x="101" y="488"/>
                  </a:lnTo>
                  <a:lnTo>
                    <a:pt x="76" y="488"/>
                  </a:lnTo>
                  <a:lnTo>
                    <a:pt x="93" y="552"/>
                  </a:lnTo>
                  <a:lnTo>
                    <a:pt x="109" y="568"/>
                  </a:lnTo>
                  <a:lnTo>
                    <a:pt x="109" y="576"/>
                  </a:lnTo>
                  <a:lnTo>
                    <a:pt x="101" y="584"/>
                  </a:lnTo>
                  <a:lnTo>
                    <a:pt x="76" y="592"/>
                  </a:lnTo>
                  <a:lnTo>
                    <a:pt x="67" y="608"/>
                  </a:lnTo>
                  <a:lnTo>
                    <a:pt x="59" y="632"/>
                  </a:lnTo>
                  <a:lnTo>
                    <a:pt x="67" y="656"/>
                  </a:lnTo>
                  <a:lnTo>
                    <a:pt x="76" y="672"/>
                  </a:lnTo>
                  <a:lnTo>
                    <a:pt x="84" y="672"/>
                  </a:lnTo>
                  <a:lnTo>
                    <a:pt x="59" y="696"/>
                  </a:lnTo>
                  <a:lnTo>
                    <a:pt x="17" y="720"/>
                  </a:lnTo>
                  <a:lnTo>
                    <a:pt x="8" y="752"/>
                  </a:lnTo>
                  <a:lnTo>
                    <a:pt x="0" y="784"/>
                  </a:lnTo>
                  <a:lnTo>
                    <a:pt x="17" y="784"/>
                  </a:lnTo>
                  <a:lnTo>
                    <a:pt x="59" y="792"/>
                  </a:lnTo>
                  <a:lnTo>
                    <a:pt x="93" y="816"/>
                  </a:lnTo>
                  <a:lnTo>
                    <a:pt x="109" y="840"/>
                  </a:lnTo>
                  <a:lnTo>
                    <a:pt x="109" y="880"/>
                  </a:lnTo>
                  <a:lnTo>
                    <a:pt x="118" y="920"/>
                  </a:lnTo>
                  <a:lnTo>
                    <a:pt x="152" y="952"/>
                  </a:lnTo>
                  <a:lnTo>
                    <a:pt x="219" y="928"/>
                  </a:lnTo>
                  <a:lnTo>
                    <a:pt x="253" y="920"/>
                  </a:lnTo>
                  <a:lnTo>
                    <a:pt x="295" y="912"/>
                  </a:lnTo>
                  <a:lnTo>
                    <a:pt x="337" y="896"/>
                  </a:lnTo>
                  <a:lnTo>
                    <a:pt x="379" y="904"/>
                  </a:lnTo>
                  <a:lnTo>
                    <a:pt x="463" y="920"/>
                  </a:lnTo>
                  <a:lnTo>
                    <a:pt x="539" y="928"/>
                  </a:lnTo>
                  <a:lnTo>
                    <a:pt x="573" y="928"/>
                  </a:lnTo>
                  <a:lnTo>
                    <a:pt x="598" y="904"/>
                  </a:lnTo>
                  <a:lnTo>
                    <a:pt x="615" y="872"/>
                  </a:lnTo>
                  <a:lnTo>
                    <a:pt x="649" y="856"/>
                  </a:lnTo>
                  <a:lnTo>
                    <a:pt x="733" y="848"/>
                  </a:lnTo>
                  <a:lnTo>
                    <a:pt x="725" y="824"/>
                  </a:lnTo>
                  <a:lnTo>
                    <a:pt x="733" y="800"/>
                  </a:lnTo>
                  <a:lnTo>
                    <a:pt x="784" y="752"/>
                  </a:lnTo>
                  <a:lnTo>
                    <a:pt x="842" y="720"/>
                  </a:lnTo>
                  <a:lnTo>
                    <a:pt x="809" y="664"/>
                  </a:lnTo>
                  <a:lnTo>
                    <a:pt x="809" y="624"/>
                  </a:lnTo>
                  <a:lnTo>
                    <a:pt x="842" y="592"/>
                  </a:lnTo>
                  <a:lnTo>
                    <a:pt x="885" y="536"/>
                  </a:lnTo>
                  <a:lnTo>
                    <a:pt x="927" y="504"/>
                  </a:lnTo>
                  <a:lnTo>
                    <a:pt x="935" y="504"/>
                  </a:lnTo>
                  <a:lnTo>
                    <a:pt x="944" y="472"/>
                  </a:lnTo>
                  <a:lnTo>
                    <a:pt x="977" y="448"/>
                  </a:lnTo>
                  <a:lnTo>
                    <a:pt x="1019" y="440"/>
                  </a:lnTo>
                  <a:lnTo>
                    <a:pt x="1095" y="432"/>
                  </a:lnTo>
                  <a:lnTo>
                    <a:pt x="1196" y="376"/>
                  </a:lnTo>
                  <a:lnTo>
                    <a:pt x="1205" y="376"/>
                  </a:lnTo>
                  <a:lnTo>
                    <a:pt x="1205" y="368"/>
                  </a:lnTo>
                  <a:lnTo>
                    <a:pt x="1205" y="344"/>
                  </a:lnTo>
                  <a:lnTo>
                    <a:pt x="1180" y="35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730" y="3408"/>
              <a:ext cx="421" cy="616"/>
            </a:xfrm>
            <a:custGeom>
              <a:avLst/>
              <a:gdLst>
                <a:gd name="T0" fmla="*/ 396 w 421"/>
                <a:gd name="T1" fmla="*/ 88 h 616"/>
                <a:gd name="T2" fmla="*/ 387 w 421"/>
                <a:gd name="T3" fmla="*/ 64 h 616"/>
                <a:gd name="T4" fmla="*/ 328 w 421"/>
                <a:gd name="T5" fmla="*/ 56 h 616"/>
                <a:gd name="T6" fmla="*/ 286 w 421"/>
                <a:gd name="T7" fmla="*/ 40 h 616"/>
                <a:gd name="T8" fmla="*/ 236 w 421"/>
                <a:gd name="T9" fmla="*/ 32 h 616"/>
                <a:gd name="T10" fmla="*/ 244 w 421"/>
                <a:gd name="T11" fmla="*/ 8 h 616"/>
                <a:gd name="T12" fmla="*/ 177 w 421"/>
                <a:gd name="T13" fmla="*/ 8 h 616"/>
                <a:gd name="T14" fmla="*/ 160 w 421"/>
                <a:gd name="T15" fmla="*/ 112 h 616"/>
                <a:gd name="T16" fmla="*/ 126 w 421"/>
                <a:gd name="T17" fmla="*/ 208 h 616"/>
                <a:gd name="T18" fmla="*/ 42 w 421"/>
                <a:gd name="T19" fmla="*/ 304 h 616"/>
                <a:gd name="T20" fmla="*/ 8 w 421"/>
                <a:gd name="T21" fmla="*/ 368 h 616"/>
                <a:gd name="T22" fmla="*/ 34 w 421"/>
                <a:gd name="T23" fmla="*/ 384 h 616"/>
                <a:gd name="T24" fmla="*/ 25 w 421"/>
                <a:gd name="T25" fmla="*/ 408 h 616"/>
                <a:gd name="T26" fmla="*/ 67 w 421"/>
                <a:gd name="T27" fmla="*/ 416 h 616"/>
                <a:gd name="T28" fmla="*/ 42 w 421"/>
                <a:gd name="T29" fmla="*/ 512 h 616"/>
                <a:gd name="T30" fmla="*/ 8 w 421"/>
                <a:gd name="T31" fmla="*/ 576 h 616"/>
                <a:gd name="T32" fmla="*/ 8 w 421"/>
                <a:gd name="T33" fmla="*/ 592 h 616"/>
                <a:gd name="T34" fmla="*/ 84 w 421"/>
                <a:gd name="T35" fmla="*/ 600 h 616"/>
                <a:gd name="T36" fmla="*/ 160 w 421"/>
                <a:gd name="T37" fmla="*/ 608 h 616"/>
                <a:gd name="T38" fmla="*/ 168 w 421"/>
                <a:gd name="T39" fmla="*/ 576 h 616"/>
                <a:gd name="T40" fmla="*/ 219 w 421"/>
                <a:gd name="T41" fmla="*/ 520 h 616"/>
                <a:gd name="T42" fmla="*/ 236 w 421"/>
                <a:gd name="T43" fmla="*/ 496 h 616"/>
                <a:gd name="T44" fmla="*/ 219 w 421"/>
                <a:gd name="T45" fmla="*/ 456 h 616"/>
                <a:gd name="T46" fmla="*/ 236 w 421"/>
                <a:gd name="T47" fmla="*/ 416 h 616"/>
                <a:gd name="T48" fmla="*/ 269 w 421"/>
                <a:gd name="T49" fmla="*/ 400 h 616"/>
                <a:gd name="T50" fmla="*/ 253 w 421"/>
                <a:gd name="T51" fmla="*/ 376 h 616"/>
                <a:gd name="T52" fmla="*/ 261 w 421"/>
                <a:gd name="T53" fmla="*/ 312 h 616"/>
                <a:gd name="T54" fmla="*/ 303 w 421"/>
                <a:gd name="T55" fmla="*/ 288 h 616"/>
                <a:gd name="T56" fmla="*/ 312 w 421"/>
                <a:gd name="T57" fmla="*/ 256 h 616"/>
                <a:gd name="T58" fmla="*/ 320 w 421"/>
                <a:gd name="T59" fmla="*/ 224 h 616"/>
                <a:gd name="T60" fmla="*/ 328 w 421"/>
                <a:gd name="T61" fmla="*/ 168 h 616"/>
                <a:gd name="T62" fmla="*/ 387 w 421"/>
                <a:gd name="T63" fmla="*/ 136 h 616"/>
                <a:gd name="T64" fmla="*/ 421 w 421"/>
                <a:gd name="T65" fmla="*/ 112 h 616"/>
                <a:gd name="T66" fmla="*/ 413 w 421"/>
                <a:gd name="T67" fmla="*/ 96 h 6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21" h="616">
                  <a:moveTo>
                    <a:pt x="413" y="96"/>
                  </a:moveTo>
                  <a:lnTo>
                    <a:pt x="396" y="88"/>
                  </a:lnTo>
                  <a:lnTo>
                    <a:pt x="396" y="80"/>
                  </a:lnTo>
                  <a:lnTo>
                    <a:pt x="387" y="64"/>
                  </a:lnTo>
                  <a:lnTo>
                    <a:pt x="354" y="48"/>
                  </a:lnTo>
                  <a:lnTo>
                    <a:pt x="328" y="56"/>
                  </a:lnTo>
                  <a:lnTo>
                    <a:pt x="303" y="56"/>
                  </a:lnTo>
                  <a:lnTo>
                    <a:pt x="286" y="40"/>
                  </a:lnTo>
                  <a:lnTo>
                    <a:pt x="253" y="40"/>
                  </a:lnTo>
                  <a:lnTo>
                    <a:pt x="236" y="32"/>
                  </a:lnTo>
                  <a:lnTo>
                    <a:pt x="244" y="24"/>
                  </a:lnTo>
                  <a:lnTo>
                    <a:pt x="244" y="8"/>
                  </a:lnTo>
                  <a:lnTo>
                    <a:pt x="227" y="0"/>
                  </a:lnTo>
                  <a:lnTo>
                    <a:pt x="177" y="8"/>
                  </a:lnTo>
                  <a:lnTo>
                    <a:pt x="177" y="40"/>
                  </a:lnTo>
                  <a:lnTo>
                    <a:pt x="160" y="112"/>
                  </a:lnTo>
                  <a:lnTo>
                    <a:pt x="143" y="144"/>
                  </a:lnTo>
                  <a:lnTo>
                    <a:pt x="126" y="208"/>
                  </a:lnTo>
                  <a:lnTo>
                    <a:pt x="92" y="256"/>
                  </a:lnTo>
                  <a:lnTo>
                    <a:pt x="42" y="304"/>
                  </a:lnTo>
                  <a:lnTo>
                    <a:pt x="17" y="352"/>
                  </a:lnTo>
                  <a:lnTo>
                    <a:pt x="8" y="368"/>
                  </a:lnTo>
                  <a:lnTo>
                    <a:pt x="17" y="376"/>
                  </a:lnTo>
                  <a:lnTo>
                    <a:pt x="34" y="384"/>
                  </a:lnTo>
                  <a:lnTo>
                    <a:pt x="25" y="400"/>
                  </a:lnTo>
                  <a:lnTo>
                    <a:pt x="25" y="408"/>
                  </a:lnTo>
                  <a:lnTo>
                    <a:pt x="34" y="416"/>
                  </a:lnTo>
                  <a:lnTo>
                    <a:pt x="67" y="416"/>
                  </a:lnTo>
                  <a:lnTo>
                    <a:pt x="42" y="480"/>
                  </a:lnTo>
                  <a:lnTo>
                    <a:pt x="42" y="512"/>
                  </a:lnTo>
                  <a:lnTo>
                    <a:pt x="25" y="544"/>
                  </a:lnTo>
                  <a:lnTo>
                    <a:pt x="8" y="576"/>
                  </a:lnTo>
                  <a:lnTo>
                    <a:pt x="0" y="592"/>
                  </a:lnTo>
                  <a:lnTo>
                    <a:pt x="8" y="592"/>
                  </a:lnTo>
                  <a:lnTo>
                    <a:pt x="50" y="592"/>
                  </a:lnTo>
                  <a:lnTo>
                    <a:pt x="84" y="600"/>
                  </a:lnTo>
                  <a:lnTo>
                    <a:pt x="126" y="616"/>
                  </a:lnTo>
                  <a:lnTo>
                    <a:pt x="160" y="608"/>
                  </a:lnTo>
                  <a:lnTo>
                    <a:pt x="168" y="576"/>
                  </a:lnTo>
                  <a:lnTo>
                    <a:pt x="177" y="544"/>
                  </a:lnTo>
                  <a:lnTo>
                    <a:pt x="219" y="520"/>
                  </a:lnTo>
                  <a:lnTo>
                    <a:pt x="244" y="496"/>
                  </a:lnTo>
                  <a:lnTo>
                    <a:pt x="236" y="496"/>
                  </a:lnTo>
                  <a:lnTo>
                    <a:pt x="227" y="480"/>
                  </a:lnTo>
                  <a:lnTo>
                    <a:pt x="219" y="456"/>
                  </a:lnTo>
                  <a:lnTo>
                    <a:pt x="227" y="432"/>
                  </a:lnTo>
                  <a:lnTo>
                    <a:pt x="236" y="416"/>
                  </a:lnTo>
                  <a:lnTo>
                    <a:pt x="261" y="408"/>
                  </a:lnTo>
                  <a:lnTo>
                    <a:pt x="269" y="400"/>
                  </a:lnTo>
                  <a:lnTo>
                    <a:pt x="269" y="392"/>
                  </a:lnTo>
                  <a:lnTo>
                    <a:pt x="253" y="376"/>
                  </a:lnTo>
                  <a:lnTo>
                    <a:pt x="236" y="312"/>
                  </a:lnTo>
                  <a:lnTo>
                    <a:pt x="261" y="312"/>
                  </a:lnTo>
                  <a:lnTo>
                    <a:pt x="286" y="304"/>
                  </a:lnTo>
                  <a:lnTo>
                    <a:pt x="303" y="288"/>
                  </a:lnTo>
                  <a:lnTo>
                    <a:pt x="303" y="256"/>
                  </a:lnTo>
                  <a:lnTo>
                    <a:pt x="312" y="256"/>
                  </a:lnTo>
                  <a:lnTo>
                    <a:pt x="320" y="248"/>
                  </a:lnTo>
                  <a:lnTo>
                    <a:pt x="320" y="224"/>
                  </a:lnTo>
                  <a:lnTo>
                    <a:pt x="337" y="192"/>
                  </a:lnTo>
                  <a:lnTo>
                    <a:pt x="328" y="168"/>
                  </a:lnTo>
                  <a:lnTo>
                    <a:pt x="362" y="152"/>
                  </a:lnTo>
                  <a:lnTo>
                    <a:pt x="387" y="136"/>
                  </a:lnTo>
                  <a:lnTo>
                    <a:pt x="421" y="120"/>
                  </a:lnTo>
                  <a:lnTo>
                    <a:pt x="421" y="112"/>
                  </a:lnTo>
                  <a:lnTo>
                    <a:pt x="413" y="9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117" y="1888"/>
              <a:ext cx="396" cy="408"/>
            </a:xfrm>
            <a:custGeom>
              <a:avLst/>
              <a:gdLst>
                <a:gd name="T0" fmla="*/ 363 w 396"/>
                <a:gd name="T1" fmla="*/ 160 h 408"/>
                <a:gd name="T2" fmla="*/ 354 w 396"/>
                <a:gd name="T3" fmla="*/ 136 h 408"/>
                <a:gd name="T4" fmla="*/ 329 w 396"/>
                <a:gd name="T5" fmla="*/ 120 h 408"/>
                <a:gd name="T6" fmla="*/ 295 w 396"/>
                <a:gd name="T7" fmla="*/ 144 h 408"/>
                <a:gd name="T8" fmla="*/ 262 w 396"/>
                <a:gd name="T9" fmla="*/ 96 h 408"/>
                <a:gd name="T10" fmla="*/ 278 w 396"/>
                <a:gd name="T11" fmla="*/ 80 h 408"/>
                <a:gd name="T12" fmla="*/ 278 w 396"/>
                <a:gd name="T13" fmla="*/ 64 h 408"/>
                <a:gd name="T14" fmla="*/ 312 w 396"/>
                <a:gd name="T15" fmla="*/ 64 h 408"/>
                <a:gd name="T16" fmla="*/ 321 w 396"/>
                <a:gd name="T17" fmla="*/ 48 h 408"/>
                <a:gd name="T18" fmla="*/ 329 w 396"/>
                <a:gd name="T19" fmla="*/ 32 h 408"/>
                <a:gd name="T20" fmla="*/ 346 w 396"/>
                <a:gd name="T21" fmla="*/ 24 h 408"/>
                <a:gd name="T22" fmla="*/ 354 w 396"/>
                <a:gd name="T23" fmla="*/ 0 h 408"/>
                <a:gd name="T24" fmla="*/ 329 w 396"/>
                <a:gd name="T25" fmla="*/ 0 h 408"/>
                <a:gd name="T26" fmla="*/ 304 w 396"/>
                <a:gd name="T27" fmla="*/ 8 h 408"/>
                <a:gd name="T28" fmla="*/ 262 w 396"/>
                <a:gd name="T29" fmla="*/ 8 h 408"/>
                <a:gd name="T30" fmla="*/ 253 w 396"/>
                <a:gd name="T31" fmla="*/ 32 h 408"/>
                <a:gd name="T32" fmla="*/ 219 w 396"/>
                <a:gd name="T33" fmla="*/ 56 h 408"/>
                <a:gd name="T34" fmla="*/ 219 w 396"/>
                <a:gd name="T35" fmla="*/ 80 h 408"/>
                <a:gd name="T36" fmla="*/ 186 w 396"/>
                <a:gd name="T37" fmla="*/ 96 h 408"/>
                <a:gd name="T38" fmla="*/ 127 w 396"/>
                <a:gd name="T39" fmla="*/ 72 h 408"/>
                <a:gd name="T40" fmla="*/ 93 w 396"/>
                <a:gd name="T41" fmla="*/ 104 h 408"/>
                <a:gd name="T42" fmla="*/ 110 w 396"/>
                <a:gd name="T43" fmla="*/ 136 h 408"/>
                <a:gd name="T44" fmla="*/ 76 w 396"/>
                <a:gd name="T45" fmla="*/ 160 h 408"/>
                <a:gd name="T46" fmla="*/ 110 w 396"/>
                <a:gd name="T47" fmla="*/ 192 h 408"/>
                <a:gd name="T48" fmla="*/ 152 w 396"/>
                <a:gd name="T49" fmla="*/ 208 h 408"/>
                <a:gd name="T50" fmla="*/ 144 w 396"/>
                <a:gd name="T51" fmla="*/ 224 h 408"/>
                <a:gd name="T52" fmla="*/ 118 w 396"/>
                <a:gd name="T53" fmla="*/ 224 h 408"/>
                <a:gd name="T54" fmla="*/ 102 w 396"/>
                <a:gd name="T55" fmla="*/ 256 h 408"/>
                <a:gd name="T56" fmla="*/ 51 w 396"/>
                <a:gd name="T57" fmla="*/ 272 h 408"/>
                <a:gd name="T58" fmla="*/ 51 w 396"/>
                <a:gd name="T59" fmla="*/ 304 h 408"/>
                <a:gd name="T60" fmla="*/ 9 w 396"/>
                <a:gd name="T61" fmla="*/ 312 h 408"/>
                <a:gd name="T62" fmla="*/ 26 w 396"/>
                <a:gd name="T63" fmla="*/ 328 h 408"/>
                <a:gd name="T64" fmla="*/ 0 w 396"/>
                <a:gd name="T65" fmla="*/ 368 h 408"/>
                <a:gd name="T66" fmla="*/ 26 w 396"/>
                <a:gd name="T67" fmla="*/ 376 h 408"/>
                <a:gd name="T68" fmla="*/ 26 w 396"/>
                <a:gd name="T69" fmla="*/ 400 h 408"/>
                <a:gd name="T70" fmla="*/ 59 w 396"/>
                <a:gd name="T71" fmla="*/ 408 h 408"/>
                <a:gd name="T72" fmla="*/ 160 w 396"/>
                <a:gd name="T73" fmla="*/ 408 h 408"/>
                <a:gd name="T74" fmla="*/ 228 w 396"/>
                <a:gd name="T75" fmla="*/ 376 h 408"/>
                <a:gd name="T76" fmla="*/ 287 w 396"/>
                <a:gd name="T77" fmla="*/ 376 h 408"/>
                <a:gd name="T78" fmla="*/ 329 w 396"/>
                <a:gd name="T79" fmla="*/ 392 h 408"/>
                <a:gd name="T80" fmla="*/ 329 w 396"/>
                <a:gd name="T81" fmla="*/ 360 h 408"/>
                <a:gd name="T82" fmla="*/ 354 w 396"/>
                <a:gd name="T83" fmla="*/ 328 h 408"/>
                <a:gd name="T84" fmla="*/ 371 w 396"/>
                <a:gd name="T85" fmla="*/ 304 h 408"/>
                <a:gd name="T86" fmla="*/ 388 w 396"/>
                <a:gd name="T87" fmla="*/ 232 h 408"/>
                <a:gd name="T88" fmla="*/ 380 w 396"/>
                <a:gd name="T89" fmla="*/ 208 h 408"/>
                <a:gd name="T90" fmla="*/ 371 w 396"/>
                <a:gd name="T91" fmla="*/ 176 h 408"/>
                <a:gd name="T92" fmla="*/ 396 w 396"/>
                <a:gd name="T93" fmla="*/ 168 h 408"/>
                <a:gd name="T94" fmla="*/ 380 w 396"/>
                <a:gd name="T95" fmla="*/ 160 h 408"/>
                <a:gd name="T96" fmla="*/ 363 w 396"/>
                <a:gd name="T97" fmla="*/ 160 h 40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96" h="408">
                  <a:moveTo>
                    <a:pt x="363" y="160"/>
                  </a:moveTo>
                  <a:lnTo>
                    <a:pt x="354" y="136"/>
                  </a:lnTo>
                  <a:lnTo>
                    <a:pt x="329" y="120"/>
                  </a:lnTo>
                  <a:lnTo>
                    <a:pt x="295" y="144"/>
                  </a:lnTo>
                  <a:lnTo>
                    <a:pt x="262" y="96"/>
                  </a:lnTo>
                  <a:lnTo>
                    <a:pt x="278" y="80"/>
                  </a:lnTo>
                  <a:lnTo>
                    <a:pt x="278" y="64"/>
                  </a:lnTo>
                  <a:lnTo>
                    <a:pt x="312" y="64"/>
                  </a:lnTo>
                  <a:lnTo>
                    <a:pt x="321" y="48"/>
                  </a:lnTo>
                  <a:lnTo>
                    <a:pt x="329" y="32"/>
                  </a:lnTo>
                  <a:lnTo>
                    <a:pt x="346" y="24"/>
                  </a:lnTo>
                  <a:lnTo>
                    <a:pt x="354" y="0"/>
                  </a:lnTo>
                  <a:lnTo>
                    <a:pt x="329" y="0"/>
                  </a:lnTo>
                  <a:lnTo>
                    <a:pt x="304" y="8"/>
                  </a:lnTo>
                  <a:lnTo>
                    <a:pt x="262" y="8"/>
                  </a:lnTo>
                  <a:lnTo>
                    <a:pt x="253" y="32"/>
                  </a:lnTo>
                  <a:lnTo>
                    <a:pt x="219" y="56"/>
                  </a:lnTo>
                  <a:lnTo>
                    <a:pt x="219" y="80"/>
                  </a:lnTo>
                  <a:lnTo>
                    <a:pt x="186" y="96"/>
                  </a:lnTo>
                  <a:lnTo>
                    <a:pt x="127" y="72"/>
                  </a:lnTo>
                  <a:lnTo>
                    <a:pt x="93" y="104"/>
                  </a:lnTo>
                  <a:lnTo>
                    <a:pt x="110" y="136"/>
                  </a:lnTo>
                  <a:lnTo>
                    <a:pt x="76" y="160"/>
                  </a:lnTo>
                  <a:lnTo>
                    <a:pt x="110" y="192"/>
                  </a:lnTo>
                  <a:lnTo>
                    <a:pt x="152" y="208"/>
                  </a:lnTo>
                  <a:lnTo>
                    <a:pt x="144" y="224"/>
                  </a:lnTo>
                  <a:lnTo>
                    <a:pt x="118" y="224"/>
                  </a:lnTo>
                  <a:lnTo>
                    <a:pt x="102" y="256"/>
                  </a:lnTo>
                  <a:lnTo>
                    <a:pt x="51" y="272"/>
                  </a:lnTo>
                  <a:lnTo>
                    <a:pt x="51" y="304"/>
                  </a:lnTo>
                  <a:lnTo>
                    <a:pt x="9" y="312"/>
                  </a:lnTo>
                  <a:lnTo>
                    <a:pt x="26" y="328"/>
                  </a:lnTo>
                  <a:lnTo>
                    <a:pt x="0" y="368"/>
                  </a:lnTo>
                  <a:lnTo>
                    <a:pt x="26" y="376"/>
                  </a:lnTo>
                  <a:lnTo>
                    <a:pt x="26" y="400"/>
                  </a:lnTo>
                  <a:lnTo>
                    <a:pt x="59" y="408"/>
                  </a:lnTo>
                  <a:lnTo>
                    <a:pt x="160" y="408"/>
                  </a:lnTo>
                  <a:lnTo>
                    <a:pt x="228" y="376"/>
                  </a:lnTo>
                  <a:lnTo>
                    <a:pt x="287" y="376"/>
                  </a:lnTo>
                  <a:lnTo>
                    <a:pt x="329" y="392"/>
                  </a:lnTo>
                  <a:lnTo>
                    <a:pt x="329" y="360"/>
                  </a:lnTo>
                  <a:lnTo>
                    <a:pt x="354" y="328"/>
                  </a:lnTo>
                  <a:lnTo>
                    <a:pt x="371" y="304"/>
                  </a:lnTo>
                  <a:lnTo>
                    <a:pt x="388" y="232"/>
                  </a:lnTo>
                  <a:lnTo>
                    <a:pt x="380" y="208"/>
                  </a:lnTo>
                  <a:lnTo>
                    <a:pt x="371" y="176"/>
                  </a:lnTo>
                  <a:lnTo>
                    <a:pt x="396" y="168"/>
                  </a:lnTo>
                  <a:lnTo>
                    <a:pt x="380" y="160"/>
                  </a:lnTo>
                  <a:lnTo>
                    <a:pt x="363" y="160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2379" y="1912"/>
              <a:ext cx="202" cy="144"/>
            </a:xfrm>
            <a:custGeom>
              <a:avLst/>
              <a:gdLst>
                <a:gd name="T0" fmla="*/ 185 w 202"/>
                <a:gd name="T1" fmla="*/ 72 h 144"/>
                <a:gd name="T2" fmla="*/ 177 w 202"/>
                <a:gd name="T3" fmla="*/ 48 h 144"/>
                <a:gd name="T4" fmla="*/ 177 w 202"/>
                <a:gd name="T5" fmla="*/ 16 h 144"/>
                <a:gd name="T6" fmla="*/ 151 w 202"/>
                <a:gd name="T7" fmla="*/ 0 h 144"/>
                <a:gd name="T8" fmla="*/ 126 w 202"/>
                <a:gd name="T9" fmla="*/ 0 h 144"/>
                <a:gd name="T10" fmla="*/ 109 w 202"/>
                <a:gd name="T11" fmla="*/ 0 h 144"/>
                <a:gd name="T12" fmla="*/ 84 w 202"/>
                <a:gd name="T13" fmla="*/ 0 h 144"/>
                <a:gd name="T14" fmla="*/ 84 w 202"/>
                <a:gd name="T15" fmla="*/ 8 h 144"/>
                <a:gd name="T16" fmla="*/ 84 w 202"/>
                <a:gd name="T17" fmla="*/ 0 h 144"/>
                <a:gd name="T18" fmla="*/ 67 w 202"/>
                <a:gd name="T19" fmla="*/ 8 h 144"/>
                <a:gd name="T20" fmla="*/ 59 w 202"/>
                <a:gd name="T21" fmla="*/ 24 h 144"/>
                <a:gd name="T22" fmla="*/ 50 w 202"/>
                <a:gd name="T23" fmla="*/ 40 h 144"/>
                <a:gd name="T24" fmla="*/ 16 w 202"/>
                <a:gd name="T25" fmla="*/ 40 h 144"/>
                <a:gd name="T26" fmla="*/ 16 w 202"/>
                <a:gd name="T27" fmla="*/ 56 h 144"/>
                <a:gd name="T28" fmla="*/ 0 w 202"/>
                <a:gd name="T29" fmla="*/ 72 h 144"/>
                <a:gd name="T30" fmla="*/ 33 w 202"/>
                <a:gd name="T31" fmla="*/ 120 h 144"/>
                <a:gd name="T32" fmla="*/ 67 w 202"/>
                <a:gd name="T33" fmla="*/ 96 h 144"/>
                <a:gd name="T34" fmla="*/ 92 w 202"/>
                <a:gd name="T35" fmla="*/ 112 h 144"/>
                <a:gd name="T36" fmla="*/ 101 w 202"/>
                <a:gd name="T37" fmla="*/ 136 h 144"/>
                <a:gd name="T38" fmla="*/ 118 w 202"/>
                <a:gd name="T39" fmla="*/ 136 h 144"/>
                <a:gd name="T40" fmla="*/ 134 w 202"/>
                <a:gd name="T41" fmla="*/ 144 h 144"/>
                <a:gd name="T42" fmla="*/ 143 w 202"/>
                <a:gd name="T43" fmla="*/ 144 h 144"/>
                <a:gd name="T44" fmla="*/ 168 w 202"/>
                <a:gd name="T45" fmla="*/ 128 h 144"/>
                <a:gd name="T46" fmla="*/ 193 w 202"/>
                <a:gd name="T47" fmla="*/ 120 h 144"/>
                <a:gd name="T48" fmla="*/ 202 w 202"/>
                <a:gd name="T49" fmla="*/ 88 h 144"/>
                <a:gd name="T50" fmla="*/ 185 w 202"/>
                <a:gd name="T51" fmla="*/ 72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02" h="144">
                  <a:moveTo>
                    <a:pt x="185" y="72"/>
                  </a:moveTo>
                  <a:lnTo>
                    <a:pt x="177" y="48"/>
                  </a:lnTo>
                  <a:lnTo>
                    <a:pt x="177" y="16"/>
                  </a:lnTo>
                  <a:lnTo>
                    <a:pt x="151" y="0"/>
                  </a:lnTo>
                  <a:lnTo>
                    <a:pt x="126" y="0"/>
                  </a:lnTo>
                  <a:lnTo>
                    <a:pt x="109" y="0"/>
                  </a:lnTo>
                  <a:lnTo>
                    <a:pt x="84" y="0"/>
                  </a:lnTo>
                  <a:lnTo>
                    <a:pt x="84" y="8"/>
                  </a:lnTo>
                  <a:lnTo>
                    <a:pt x="84" y="0"/>
                  </a:lnTo>
                  <a:lnTo>
                    <a:pt x="67" y="8"/>
                  </a:lnTo>
                  <a:lnTo>
                    <a:pt x="59" y="24"/>
                  </a:lnTo>
                  <a:lnTo>
                    <a:pt x="50" y="40"/>
                  </a:lnTo>
                  <a:lnTo>
                    <a:pt x="16" y="40"/>
                  </a:lnTo>
                  <a:lnTo>
                    <a:pt x="16" y="56"/>
                  </a:lnTo>
                  <a:lnTo>
                    <a:pt x="0" y="72"/>
                  </a:lnTo>
                  <a:lnTo>
                    <a:pt x="33" y="120"/>
                  </a:lnTo>
                  <a:lnTo>
                    <a:pt x="67" y="96"/>
                  </a:lnTo>
                  <a:lnTo>
                    <a:pt x="92" y="112"/>
                  </a:lnTo>
                  <a:lnTo>
                    <a:pt x="101" y="136"/>
                  </a:lnTo>
                  <a:lnTo>
                    <a:pt x="118" y="136"/>
                  </a:lnTo>
                  <a:lnTo>
                    <a:pt x="134" y="144"/>
                  </a:lnTo>
                  <a:lnTo>
                    <a:pt x="143" y="144"/>
                  </a:lnTo>
                  <a:lnTo>
                    <a:pt x="168" y="128"/>
                  </a:lnTo>
                  <a:lnTo>
                    <a:pt x="193" y="120"/>
                  </a:lnTo>
                  <a:lnTo>
                    <a:pt x="202" y="88"/>
                  </a:lnTo>
                  <a:lnTo>
                    <a:pt x="185" y="7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2429" y="1536"/>
              <a:ext cx="666" cy="1016"/>
            </a:xfrm>
            <a:custGeom>
              <a:avLst/>
              <a:gdLst>
                <a:gd name="T0" fmla="*/ 337 w 666"/>
                <a:gd name="T1" fmla="*/ 96 h 1016"/>
                <a:gd name="T2" fmla="*/ 421 w 666"/>
                <a:gd name="T3" fmla="*/ 24 h 1016"/>
                <a:gd name="T4" fmla="*/ 270 w 666"/>
                <a:gd name="T5" fmla="*/ 24 h 1016"/>
                <a:gd name="T6" fmla="*/ 253 w 666"/>
                <a:gd name="T7" fmla="*/ 80 h 1016"/>
                <a:gd name="T8" fmla="*/ 202 w 666"/>
                <a:gd name="T9" fmla="*/ 136 h 1016"/>
                <a:gd name="T10" fmla="*/ 169 w 666"/>
                <a:gd name="T11" fmla="*/ 200 h 1016"/>
                <a:gd name="T12" fmla="*/ 202 w 666"/>
                <a:gd name="T13" fmla="*/ 232 h 1016"/>
                <a:gd name="T14" fmla="*/ 169 w 666"/>
                <a:gd name="T15" fmla="*/ 320 h 1016"/>
                <a:gd name="T16" fmla="*/ 186 w 666"/>
                <a:gd name="T17" fmla="*/ 344 h 1016"/>
                <a:gd name="T18" fmla="*/ 228 w 666"/>
                <a:gd name="T19" fmla="*/ 320 h 1016"/>
                <a:gd name="T20" fmla="*/ 186 w 666"/>
                <a:gd name="T21" fmla="*/ 424 h 1016"/>
                <a:gd name="T22" fmla="*/ 236 w 666"/>
                <a:gd name="T23" fmla="*/ 464 h 1016"/>
                <a:gd name="T24" fmla="*/ 303 w 666"/>
                <a:gd name="T25" fmla="*/ 448 h 1016"/>
                <a:gd name="T26" fmla="*/ 287 w 666"/>
                <a:gd name="T27" fmla="*/ 496 h 1016"/>
                <a:gd name="T28" fmla="*/ 329 w 666"/>
                <a:gd name="T29" fmla="*/ 576 h 1016"/>
                <a:gd name="T30" fmla="*/ 295 w 666"/>
                <a:gd name="T31" fmla="*/ 648 h 1016"/>
                <a:gd name="T32" fmla="*/ 202 w 666"/>
                <a:gd name="T33" fmla="*/ 624 h 1016"/>
                <a:gd name="T34" fmla="*/ 160 w 666"/>
                <a:gd name="T35" fmla="*/ 680 h 1016"/>
                <a:gd name="T36" fmla="*/ 211 w 666"/>
                <a:gd name="T37" fmla="*/ 744 h 1016"/>
                <a:gd name="T38" fmla="*/ 101 w 666"/>
                <a:gd name="T39" fmla="*/ 776 h 1016"/>
                <a:gd name="T40" fmla="*/ 101 w 666"/>
                <a:gd name="T41" fmla="*/ 808 h 1016"/>
                <a:gd name="T42" fmla="*/ 169 w 666"/>
                <a:gd name="T43" fmla="*/ 824 h 1016"/>
                <a:gd name="T44" fmla="*/ 219 w 666"/>
                <a:gd name="T45" fmla="*/ 864 h 1016"/>
                <a:gd name="T46" fmla="*/ 295 w 666"/>
                <a:gd name="T47" fmla="*/ 848 h 1016"/>
                <a:gd name="T48" fmla="*/ 228 w 666"/>
                <a:gd name="T49" fmla="*/ 896 h 1016"/>
                <a:gd name="T50" fmla="*/ 127 w 666"/>
                <a:gd name="T51" fmla="*/ 904 h 1016"/>
                <a:gd name="T52" fmla="*/ 0 w 666"/>
                <a:gd name="T53" fmla="*/ 984 h 1016"/>
                <a:gd name="T54" fmla="*/ 51 w 666"/>
                <a:gd name="T55" fmla="*/ 1016 h 1016"/>
                <a:gd name="T56" fmla="*/ 93 w 666"/>
                <a:gd name="T57" fmla="*/ 976 h 1016"/>
                <a:gd name="T58" fmla="*/ 219 w 666"/>
                <a:gd name="T59" fmla="*/ 960 h 1016"/>
                <a:gd name="T60" fmla="*/ 337 w 666"/>
                <a:gd name="T61" fmla="*/ 984 h 1016"/>
                <a:gd name="T62" fmla="*/ 421 w 666"/>
                <a:gd name="T63" fmla="*/ 968 h 1016"/>
                <a:gd name="T64" fmla="*/ 573 w 666"/>
                <a:gd name="T65" fmla="*/ 968 h 1016"/>
                <a:gd name="T66" fmla="*/ 624 w 666"/>
                <a:gd name="T67" fmla="*/ 928 h 1016"/>
                <a:gd name="T68" fmla="*/ 590 w 666"/>
                <a:gd name="T69" fmla="*/ 872 h 1016"/>
                <a:gd name="T70" fmla="*/ 649 w 666"/>
                <a:gd name="T71" fmla="*/ 840 h 1016"/>
                <a:gd name="T72" fmla="*/ 666 w 666"/>
                <a:gd name="T73" fmla="*/ 760 h 1016"/>
                <a:gd name="T74" fmla="*/ 539 w 666"/>
                <a:gd name="T75" fmla="*/ 728 h 1016"/>
                <a:gd name="T76" fmla="*/ 523 w 666"/>
                <a:gd name="T77" fmla="*/ 632 h 1016"/>
                <a:gd name="T78" fmla="*/ 539 w 666"/>
                <a:gd name="T79" fmla="*/ 576 h 1016"/>
                <a:gd name="T80" fmla="*/ 480 w 666"/>
                <a:gd name="T81" fmla="*/ 512 h 1016"/>
                <a:gd name="T82" fmla="*/ 455 w 666"/>
                <a:gd name="T83" fmla="*/ 392 h 1016"/>
                <a:gd name="T84" fmla="*/ 413 w 666"/>
                <a:gd name="T85" fmla="*/ 344 h 1016"/>
                <a:gd name="T86" fmla="*/ 337 w 666"/>
                <a:gd name="T87" fmla="*/ 320 h 1016"/>
                <a:gd name="T88" fmla="*/ 388 w 666"/>
                <a:gd name="T89" fmla="*/ 280 h 1016"/>
                <a:gd name="T90" fmla="*/ 447 w 666"/>
                <a:gd name="T91" fmla="*/ 224 h 1016"/>
                <a:gd name="T92" fmla="*/ 489 w 666"/>
                <a:gd name="T93" fmla="*/ 144 h 1016"/>
                <a:gd name="T94" fmla="*/ 379 w 666"/>
                <a:gd name="T95" fmla="*/ 120 h 10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66" h="1016">
                  <a:moveTo>
                    <a:pt x="329" y="128"/>
                  </a:moveTo>
                  <a:lnTo>
                    <a:pt x="354" y="104"/>
                  </a:lnTo>
                  <a:lnTo>
                    <a:pt x="337" y="96"/>
                  </a:lnTo>
                  <a:lnTo>
                    <a:pt x="388" y="64"/>
                  </a:lnTo>
                  <a:lnTo>
                    <a:pt x="413" y="56"/>
                  </a:lnTo>
                  <a:lnTo>
                    <a:pt x="421" y="24"/>
                  </a:lnTo>
                  <a:lnTo>
                    <a:pt x="320" y="16"/>
                  </a:lnTo>
                  <a:lnTo>
                    <a:pt x="287" y="0"/>
                  </a:lnTo>
                  <a:lnTo>
                    <a:pt x="270" y="24"/>
                  </a:lnTo>
                  <a:lnTo>
                    <a:pt x="253" y="40"/>
                  </a:lnTo>
                  <a:lnTo>
                    <a:pt x="245" y="56"/>
                  </a:lnTo>
                  <a:lnTo>
                    <a:pt x="253" y="80"/>
                  </a:lnTo>
                  <a:lnTo>
                    <a:pt x="219" y="88"/>
                  </a:lnTo>
                  <a:lnTo>
                    <a:pt x="202" y="104"/>
                  </a:lnTo>
                  <a:lnTo>
                    <a:pt x="202" y="136"/>
                  </a:lnTo>
                  <a:lnTo>
                    <a:pt x="202" y="160"/>
                  </a:lnTo>
                  <a:lnTo>
                    <a:pt x="186" y="184"/>
                  </a:lnTo>
                  <a:lnTo>
                    <a:pt x="169" y="200"/>
                  </a:lnTo>
                  <a:lnTo>
                    <a:pt x="135" y="248"/>
                  </a:lnTo>
                  <a:lnTo>
                    <a:pt x="160" y="256"/>
                  </a:lnTo>
                  <a:lnTo>
                    <a:pt x="202" y="232"/>
                  </a:lnTo>
                  <a:lnTo>
                    <a:pt x="186" y="264"/>
                  </a:lnTo>
                  <a:lnTo>
                    <a:pt x="177" y="296"/>
                  </a:lnTo>
                  <a:lnTo>
                    <a:pt x="169" y="320"/>
                  </a:lnTo>
                  <a:lnTo>
                    <a:pt x="143" y="376"/>
                  </a:lnTo>
                  <a:lnTo>
                    <a:pt x="169" y="376"/>
                  </a:lnTo>
                  <a:lnTo>
                    <a:pt x="186" y="344"/>
                  </a:lnTo>
                  <a:lnTo>
                    <a:pt x="202" y="304"/>
                  </a:lnTo>
                  <a:lnTo>
                    <a:pt x="211" y="328"/>
                  </a:lnTo>
                  <a:lnTo>
                    <a:pt x="228" y="320"/>
                  </a:lnTo>
                  <a:lnTo>
                    <a:pt x="219" y="344"/>
                  </a:lnTo>
                  <a:lnTo>
                    <a:pt x="228" y="360"/>
                  </a:lnTo>
                  <a:lnTo>
                    <a:pt x="186" y="424"/>
                  </a:lnTo>
                  <a:lnTo>
                    <a:pt x="194" y="472"/>
                  </a:lnTo>
                  <a:lnTo>
                    <a:pt x="202" y="440"/>
                  </a:lnTo>
                  <a:lnTo>
                    <a:pt x="236" y="464"/>
                  </a:lnTo>
                  <a:lnTo>
                    <a:pt x="253" y="456"/>
                  </a:lnTo>
                  <a:lnTo>
                    <a:pt x="278" y="464"/>
                  </a:lnTo>
                  <a:lnTo>
                    <a:pt x="303" y="448"/>
                  </a:lnTo>
                  <a:lnTo>
                    <a:pt x="329" y="456"/>
                  </a:lnTo>
                  <a:lnTo>
                    <a:pt x="295" y="480"/>
                  </a:lnTo>
                  <a:lnTo>
                    <a:pt x="287" y="496"/>
                  </a:lnTo>
                  <a:lnTo>
                    <a:pt x="312" y="544"/>
                  </a:lnTo>
                  <a:lnTo>
                    <a:pt x="329" y="544"/>
                  </a:lnTo>
                  <a:lnTo>
                    <a:pt x="329" y="576"/>
                  </a:lnTo>
                  <a:lnTo>
                    <a:pt x="320" y="576"/>
                  </a:lnTo>
                  <a:lnTo>
                    <a:pt x="312" y="632"/>
                  </a:lnTo>
                  <a:lnTo>
                    <a:pt x="295" y="648"/>
                  </a:lnTo>
                  <a:lnTo>
                    <a:pt x="287" y="640"/>
                  </a:lnTo>
                  <a:lnTo>
                    <a:pt x="236" y="640"/>
                  </a:lnTo>
                  <a:lnTo>
                    <a:pt x="202" y="624"/>
                  </a:lnTo>
                  <a:lnTo>
                    <a:pt x="186" y="632"/>
                  </a:lnTo>
                  <a:lnTo>
                    <a:pt x="202" y="648"/>
                  </a:lnTo>
                  <a:lnTo>
                    <a:pt x="160" y="680"/>
                  </a:lnTo>
                  <a:lnTo>
                    <a:pt x="177" y="688"/>
                  </a:lnTo>
                  <a:lnTo>
                    <a:pt x="202" y="680"/>
                  </a:lnTo>
                  <a:lnTo>
                    <a:pt x="211" y="744"/>
                  </a:lnTo>
                  <a:lnTo>
                    <a:pt x="169" y="760"/>
                  </a:lnTo>
                  <a:lnTo>
                    <a:pt x="143" y="768"/>
                  </a:lnTo>
                  <a:lnTo>
                    <a:pt x="101" y="776"/>
                  </a:lnTo>
                  <a:lnTo>
                    <a:pt x="84" y="784"/>
                  </a:lnTo>
                  <a:lnTo>
                    <a:pt x="93" y="792"/>
                  </a:lnTo>
                  <a:lnTo>
                    <a:pt x="101" y="808"/>
                  </a:lnTo>
                  <a:lnTo>
                    <a:pt x="135" y="824"/>
                  </a:lnTo>
                  <a:lnTo>
                    <a:pt x="152" y="808"/>
                  </a:lnTo>
                  <a:lnTo>
                    <a:pt x="169" y="824"/>
                  </a:lnTo>
                  <a:lnTo>
                    <a:pt x="160" y="840"/>
                  </a:lnTo>
                  <a:lnTo>
                    <a:pt x="194" y="840"/>
                  </a:lnTo>
                  <a:lnTo>
                    <a:pt x="219" y="864"/>
                  </a:lnTo>
                  <a:lnTo>
                    <a:pt x="261" y="864"/>
                  </a:lnTo>
                  <a:lnTo>
                    <a:pt x="278" y="856"/>
                  </a:lnTo>
                  <a:lnTo>
                    <a:pt x="295" y="848"/>
                  </a:lnTo>
                  <a:lnTo>
                    <a:pt x="270" y="872"/>
                  </a:lnTo>
                  <a:lnTo>
                    <a:pt x="261" y="888"/>
                  </a:lnTo>
                  <a:lnTo>
                    <a:pt x="228" y="896"/>
                  </a:lnTo>
                  <a:lnTo>
                    <a:pt x="160" y="888"/>
                  </a:lnTo>
                  <a:lnTo>
                    <a:pt x="152" y="896"/>
                  </a:lnTo>
                  <a:lnTo>
                    <a:pt x="127" y="904"/>
                  </a:lnTo>
                  <a:lnTo>
                    <a:pt x="110" y="928"/>
                  </a:lnTo>
                  <a:lnTo>
                    <a:pt x="42" y="976"/>
                  </a:lnTo>
                  <a:lnTo>
                    <a:pt x="0" y="984"/>
                  </a:lnTo>
                  <a:lnTo>
                    <a:pt x="9" y="992"/>
                  </a:lnTo>
                  <a:lnTo>
                    <a:pt x="34" y="992"/>
                  </a:lnTo>
                  <a:lnTo>
                    <a:pt x="51" y="1016"/>
                  </a:lnTo>
                  <a:lnTo>
                    <a:pt x="68" y="1008"/>
                  </a:lnTo>
                  <a:lnTo>
                    <a:pt x="68" y="992"/>
                  </a:lnTo>
                  <a:lnTo>
                    <a:pt x="93" y="976"/>
                  </a:lnTo>
                  <a:lnTo>
                    <a:pt x="143" y="976"/>
                  </a:lnTo>
                  <a:lnTo>
                    <a:pt x="169" y="1008"/>
                  </a:lnTo>
                  <a:lnTo>
                    <a:pt x="219" y="960"/>
                  </a:lnTo>
                  <a:lnTo>
                    <a:pt x="261" y="952"/>
                  </a:lnTo>
                  <a:lnTo>
                    <a:pt x="295" y="976"/>
                  </a:lnTo>
                  <a:lnTo>
                    <a:pt x="337" y="984"/>
                  </a:lnTo>
                  <a:lnTo>
                    <a:pt x="346" y="968"/>
                  </a:lnTo>
                  <a:lnTo>
                    <a:pt x="388" y="968"/>
                  </a:lnTo>
                  <a:lnTo>
                    <a:pt x="421" y="968"/>
                  </a:lnTo>
                  <a:lnTo>
                    <a:pt x="472" y="968"/>
                  </a:lnTo>
                  <a:lnTo>
                    <a:pt x="506" y="984"/>
                  </a:lnTo>
                  <a:lnTo>
                    <a:pt x="573" y="968"/>
                  </a:lnTo>
                  <a:lnTo>
                    <a:pt x="590" y="952"/>
                  </a:lnTo>
                  <a:lnTo>
                    <a:pt x="624" y="952"/>
                  </a:lnTo>
                  <a:lnTo>
                    <a:pt x="624" y="928"/>
                  </a:lnTo>
                  <a:lnTo>
                    <a:pt x="565" y="912"/>
                  </a:lnTo>
                  <a:lnTo>
                    <a:pt x="590" y="896"/>
                  </a:lnTo>
                  <a:lnTo>
                    <a:pt x="590" y="872"/>
                  </a:lnTo>
                  <a:lnTo>
                    <a:pt x="624" y="872"/>
                  </a:lnTo>
                  <a:lnTo>
                    <a:pt x="624" y="856"/>
                  </a:lnTo>
                  <a:lnTo>
                    <a:pt x="649" y="840"/>
                  </a:lnTo>
                  <a:lnTo>
                    <a:pt x="657" y="816"/>
                  </a:lnTo>
                  <a:lnTo>
                    <a:pt x="666" y="800"/>
                  </a:lnTo>
                  <a:lnTo>
                    <a:pt x="666" y="760"/>
                  </a:lnTo>
                  <a:lnTo>
                    <a:pt x="582" y="728"/>
                  </a:lnTo>
                  <a:lnTo>
                    <a:pt x="565" y="744"/>
                  </a:lnTo>
                  <a:lnTo>
                    <a:pt x="539" y="728"/>
                  </a:lnTo>
                  <a:lnTo>
                    <a:pt x="573" y="704"/>
                  </a:lnTo>
                  <a:lnTo>
                    <a:pt x="556" y="656"/>
                  </a:lnTo>
                  <a:lnTo>
                    <a:pt x="523" y="632"/>
                  </a:lnTo>
                  <a:lnTo>
                    <a:pt x="548" y="632"/>
                  </a:lnTo>
                  <a:lnTo>
                    <a:pt x="539" y="592"/>
                  </a:lnTo>
                  <a:lnTo>
                    <a:pt x="539" y="576"/>
                  </a:lnTo>
                  <a:lnTo>
                    <a:pt x="531" y="560"/>
                  </a:lnTo>
                  <a:lnTo>
                    <a:pt x="523" y="536"/>
                  </a:lnTo>
                  <a:lnTo>
                    <a:pt x="480" y="512"/>
                  </a:lnTo>
                  <a:lnTo>
                    <a:pt x="472" y="480"/>
                  </a:lnTo>
                  <a:lnTo>
                    <a:pt x="455" y="440"/>
                  </a:lnTo>
                  <a:lnTo>
                    <a:pt x="455" y="392"/>
                  </a:lnTo>
                  <a:lnTo>
                    <a:pt x="447" y="376"/>
                  </a:lnTo>
                  <a:lnTo>
                    <a:pt x="421" y="352"/>
                  </a:lnTo>
                  <a:lnTo>
                    <a:pt x="413" y="344"/>
                  </a:lnTo>
                  <a:lnTo>
                    <a:pt x="396" y="328"/>
                  </a:lnTo>
                  <a:lnTo>
                    <a:pt x="362" y="328"/>
                  </a:lnTo>
                  <a:lnTo>
                    <a:pt x="337" y="320"/>
                  </a:lnTo>
                  <a:lnTo>
                    <a:pt x="371" y="312"/>
                  </a:lnTo>
                  <a:lnTo>
                    <a:pt x="396" y="304"/>
                  </a:lnTo>
                  <a:lnTo>
                    <a:pt x="388" y="280"/>
                  </a:lnTo>
                  <a:lnTo>
                    <a:pt x="421" y="264"/>
                  </a:lnTo>
                  <a:lnTo>
                    <a:pt x="421" y="248"/>
                  </a:lnTo>
                  <a:lnTo>
                    <a:pt x="447" y="224"/>
                  </a:lnTo>
                  <a:lnTo>
                    <a:pt x="455" y="192"/>
                  </a:lnTo>
                  <a:lnTo>
                    <a:pt x="489" y="168"/>
                  </a:lnTo>
                  <a:lnTo>
                    <a:pt x="489" y="144"/>
                  </a:lnTo>
                  <a:lnTo>
                    <a:pt x="447" y="144"/>
                  </a:lnTo>
                  <a:lnTo>
                    <a:pt x="430" y="128"/>
                  </a:lnTo>
                  <a:lnTo>
                    <a:pt x="379" y="120"/>
                  </a:lnTo>
                  <a:lnTo>
                    <a:pt x="329" y="12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2379" y="1912"/>
              <a:ext cx="202" cy="144"/>
            </a:xfrm>
            <a:custGeom>
              <a:avLst/>
              <a:gdLst>
                <a:gd name="T0" fmla="*/ 185 w 202"/>
                <a:gd name="T1" fmla="*/ 72 h 144"/>
                <a:gd name="T2" fmla="*/ 177 w 202"/>
                <a:gd name="T3" fmla="*/ 48 h 144"/>
                <a:gd name="T4" fmla="*/ 177 w 202"/>
                <a:gd name="T5" fmla="*/ 16 h 144"/>
                <a:gd name="T6" fmla="*/ 151 w 202"/>
                <a:gd name="T7" fmla="*/ 0 h 144"/>
                <a:gd name="T8" fmla="*/ 126 w 202"/>
                <a:gd name="T9" fmla="*/ 0 h 144"/>
                <a:gd name="T10" fmla="*/ 109 w 202"/>
                <a:gd name="T11" fmla="*/ 0 h 144"/>
                <a:gd name="T12" fmla="*/ 84 w 202"/>
                <a:gd name="T13" fmla="*/ 0 h 144"/>
                <a:gd name="T14" fmla="*/ 84 w 202"/>
                <a:gd name="T15" fmla="*/ 8 h 144"/>
                <a:gd name="T16" fmla="*/ 84 w 202"/>
                <a:gd name="T17" fmla="*/ 0 h 144"/>
                <a:gd name="T18" fmla="*/ 67 w 202"/>
                <a:gd name="T19" fmla="*/ 8 h 144"/>
                <a:gd name="T20" fmla="*/ 59 w 202"/>
                <a:gd name="T21" fmla="*/ 24 h 144"/>
                <a:gd name="T22" fmla="*/ 50 w 202"/>
                <a:gd name="T23" fmla="*/ 40 h 144"/>
                <a:gd name="T24" fmla="*/ 16 w 202"/>
                <a:gd name="T25" fmla="*/ 40 h 144"/>
                <a:gd name="T26" fmla="*/ 16 w 202"/>
                <a:gd name="T27" fmla="*/ 56 h 144"/>
                <a:gd name="T28" fmla="*/ 0 w 202"/>
                <a:gd name="T29" fmla="*/ 72 h 144"/>
                <a:gd name="T30" fmla="*/ 33 w 202"/>
                <a:gd name="T31" fmla="*/ 120 h 144"/>
                <a:gd name="T32" fmla="*/ 67 w 202"/>
                <a:gd name="T33" fmla="*/ 96 h 144"/>
                <a:gd name="T34" fmla="*/ 92 w 202"/>
                <a:gd name="T35" fmla="*/ 112 h 144"/>
                <a:gd name="T36" fmla="*/ 101 w 202"/>
                <a:gd name="T37" fmla="*/ 136 h 144"/>
                <a:gd name="T38" fmla="*/ 118 w 202"/>
                <a:gd name="T39" fmla="*/ 136 h 144"/>
                <a:gd name="T40" fmla="*/ 134 w 202"/>
                <a:gd name="T41" fmla="*/ 144 h 144"/>
                <a:gd name="T42" fmla="*/ 143 w 202"/>
                <a:gd name="T43" fmla="*/ 144 h 144"/>
                <a:gd name="T44" fmla="*/ 143 w 202"/>
                <a:gd name="T45" fmla="*/ 144 h 144"/>
                <a:gd name="T46" fmla="*/ 168 w 202"/>
                <a:gd name="T47" fmla="*/ 128 h 144"/>
                <a:gd name="T48" fmla="*/ 193 w 202"/>
                <a:gd name="T49" fmla="*/ 120 h 144"/>
                <a:gd name="T50" fmla="*/ 202 w 202"/>
                <a:gd name="T51" fmla="*/ 88 h 144"/>
                <a:gd name="T52" fmla="*/ 185 w 202"/>
                <a:gd name="T53" fmla="*/ 72 h 1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2" h="144">
                  <a:moveTo>
                    <a:pt x="185" y="72"/>
                  </a:moveTo>
                  <a:lnTo>
                    <a:pt x="177" y="48"/>
                  </a:lnTo>
                  <a:lnTo>
                    <a:pt x="177" y="16"/>
                  </a:lnTo>
                  <a:lnTo>
                    <a:pt x="151" y="0"/>
                  </a:lnTo>
                  <a:lnTo>
                    <a:pt x="126" y="0"/>
                  </a:lnTo>
                  <a:lnTo>
                    <a:pt x="109" y="0"/>
                  </a:lnTo>
                  <a:lnTo>
                    <a:pt x="84" y="0"/>
                  </a:lnTo>
                  <a:lnTo>
                    <a:pt x="84" y="8"/>
                  </a:lnTo>
                  <a:lnTo>
                    <a:pt x="84" y="0"/>
                  </a:lnTo>
                  <a:lnTo>
                    <a:pt x="67" y="8"/>
                  </a:lnTo>
                  <a:lnTo>
                    <a:pt x="59" y="24"/>
                  </a:lnTo>
                  <a:lnTo>
                    <a:pt x="50" y="40"/>
                  </a:lnTo>
                  <a:lnTo>
                    <a:pt x="16" y="40"/>
                  </a:lnTo>
                  <a:lnTo>
                    <a:pt x="16" y="56"/>
                  </a:lnTo>
                  <a:lnTo>
                    <a:pt x="0" y="72"/>
                  </a:lnTo>
                  <a:lnTo>
                    <a:pt x="33" y="120"/>
                  </a:lnTo>
                  <a:lnTo>
                    <a:pt x="67" y="96"/>
                  </a:lnTo>
                  <a:lnTo>
                    <a:pt x="92" y="112"/>
                  </a:lnTo>
                  <a:lnTo>
                    <a:pt x="101" y="136"/>
                  </a:lnTo>
                  <a:lnTo>
                    <a:pt x="118" y="136"/>
                  </a:lnTo>
                  <a:lnTo>
                    <a:pt x="134" y="144"/>
                  </a:lnTo>
                  <a:lnTo>
                    <a:pt x="143" y="144"/>
                  </a:lnTo>
                  <a:lnTo>
                    <a:pt x="168" y="128"/>
                  </a:lnTo>
                  <a:lnTo>
                    <a:pt x="193" y="120"/>
                  </a:lnTo>
                  <a:lnTo>
                    <a:pt x="202" y="88"/>
                  </a:lnTo>
                  <a:lnTo>
                    <a:pt x="185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2429" y="1536"/>
              <a:ext cx="666" cy="1016"/>
            </a:xfrm>
            <a:custGeom>
              <a:avLst/>
              <a:gdLst>
                <a:gd name="T0" fmla="*/ 337 w 666"/>
                <a:gd name="T1" fmla="*/ 96 h 1016"/>
                <a:gd name="T2" fmla="*/ 421 w 666"/>
                <a:gd name="T3" fmla="*/ 24 h 1016"/>
                <a:gd name="T4" fmla="*/ 270 w 666"/>
                <a:gd name="T5" fmla="*/ 24 h 1016"/>
                <a:gd name="T6" fmla="*/ 253 w 666"/>
                <a:gd name="T7" fmla="*/ 80 h 1016"/>
                <a:gd name="T8" fmla="*/ 202 w 666"/>
                <a:gd name="T9" fmla="*/ 136 h 1016"/>
                <a:gd name="T10" fmla="*/ 169 w 666"/>
                <a:gd name="T11" fmla="*/ 200 h 1016"/>
                <a:gd name="T12" fmla="*/ 202 w 666"/>
                <a:gd name="T13" fmla="*/ 232 h 1016"/>
                <a:gd name="T14" fmla="*/ 169 w 666"/>
                <a:gd name="T15" fmla="*/ 320 h 1016"/>
                <a:gd name="T16" fmla="*/ 186 w 666"/>
                <a:gd name="T17" fmla="*/ 344 h 1016"/>
                <a:gd name="T18" fmla="*/ 228 w 666"/>
                <a:gd name="T19" fmla="*/ 320 h 1016"/>
                <a:gd name="T20" fmla="*/ 186 w 666"/>
                <a:gd name="T21" fmla="*/ 424 h 1016"/>
                <a:gd name="T22" fmla="*/ 236 w 666"/>
                <a:gd name="T23" fmla="*/ 464 h 1016"/>
                <a:gd name="T24" fmla="*/ 303 w 666"/>
                <a:gd name="T25" fmla="*/ 448 h 1016"/>
                <a:gd name="T26" fmla="*/ 287 w 666"/>
                <a:gd name="T27" fmla="*/ 496 h 1016"/>
                <a:gd name="T28" fmla="*/ 329 w 666"/>
                <a:gd name="T29" fmla="*/ 576 h 1016"/>
                <a:gd name="T30" fmla="*/ 295 w 666"/>
                <a:gd name="T31" fmla="*/ 648 h 1016"/>
                <a:gd name="T32" fmla="*/ 202 w 666"/>
                <a:gd name="T33" fmla="*/ 624 h 1016"/>
                <a:gd name="T34" fmla="*/ 160 w 666"/>
                <a:gd name="T35" fmla="*/ 680 h 1016"/>
                <a:gd name="T36" fmla="*/ 211 w 666"/>
                <a:gd name="T37" fmla="*/ 744 h 1016"/>
                <a:gd name="T38" fmla="*/ 101 w 666"/>
                <a:gd name="T39" fmla="*/ 776 h 1016"/>
                <a:gd name="T40" fmla="*/ 101 w 666"/>
                <a:gd name="T41" fmla="*/ 808 h 1016"/>
                <a:gd name="T42" fmla="*/ 169 w 666"/>
                <a:gd name="T43" fmla="*/ 824 h 1016"/>
                <a:gd name="T44" fmla="*/ 219 w 666"/>
                <a:gd name="T45" fmla="*/ 864 h 1016"/>
                <a:gd name="T46" fmla="*/ 295 w 666"/>
                <a:gd name="T47" fmla="*/ 848 h 1016"/>
                <a:gd name="T48" fmla="*/ 228 w 666"/>
                <a:gd name="T49" fmla="*/ 896 h 1016"/>
                <a:gd name="T50" fmla="*/ 127 w 666"/>
                <a:gd name="T51" fmla="*/ 904 h 1016"/>
                <a:gd name="T52" fmla="*/ 0 w 666"/>
                <a:gd name="T53" fmla="*/ 984 h 1016"/>
                <a:gd name="T54" fmla="*/ 51 w 666"/>
                <a:gd name="T55" fmla="*/ 1016 h 1016"/>
                <a:gd name="T56" fmla="*/ 93 w 666"/>
                <a:gd name="T57" fmla="*/ 976 h 1016"/>
                <a:gd name="T58" fmla="*/ 219 w 666"/>
                <a:gd name="T59" fmla="*/ 960 h 1016"/>
                <a:gd name="T60" fmla="*/ 337 w 666"/>
                <a:gd name="T61" fmla="*/ 984 h 1016"/>
                <a:gd name="T62" fmla="*/ 421 w 666"/>
                <a:gd name="T63" fmla="*/ 968 h 1016"/>
                <a:gd name="T64" fmla="*/ 573 w 666"/>
                <a:gd name="T65" fmla="*/ 968 h 1016"/>
                <a:gd name="T66" fmla="*/ 624 w 666"/>
                <a:gd name="T67" fmla="*/ 928 h 1016"/>
                <a:gd name="T68" fmla="*/ 590 w 666"/>
                <a:gd name="T69" fmla="*/ 872 h 1016"/>
                <a:gd name="T70" fmla="*/ 649 w 666"/>
                <a:gd name="T71" fmla="*/ 840 h 1016"/>
                <a:gd name="T72" fmla="*/ 666 w 666"/>
                <a:gd name="T73" fmla="*/ 760 h 1016"/>
                <a:gd name="T74" fmla="*/ 539 w 666"/>
                <a:gd name="T75" fmla="*/ 728 h 1016"/>
                <a:gd name="T76" fmla="*/ 523 w 666"/>
                <a:gd name="T77" fmla="*/ 632 h 1016"/>
                <a:gd name="T78" fmla="*/ 539 w 666"/>
                <a:gd name="T79" fmla="*/ 576 h 1016"/>
                <a:gd name="T80" fmla="*/ 480 w 666"/>
                <a:gd name="T81" fmla="*/ 512 h 1016"/>
                <a:gd name="T82" fmla="*/ 455 w 666"/>
                <a:gd name="T83" fmla="*/ 392 h 1016"/>
                <a:gd name="T84" fmla="*/ 413 w 666"/>
                <a:gd name="T85" fmla="*/ 344 h 1016"/>
                <a:gd name="T86" fmla="*/ 337 w 666"/>
                <a:gd name="T87" fmla="*/ 320 h 1016"/>
                <a:gd name="T88" fmla="*/ 388 w 666"/>
                <a:gd name="T89" fmla="*/ 280 h 1016"/>
                <a:gd name="T90" fmla="*/ 447 w 666"/>
                <a:gd name="T91" fmla="*/ 224 h 1016"/>
                <a:gd name="T92" fmla="*/ 489 w 666"/>
                <a:gd name="T93" fmla="*/ 144 h 1016"/>
                <a:gd name="T94" fmla="*/ 379 w 666"/>
                <a:gd name="T95" fmla="*/ 120 h 10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66" h="1016">
                  <a:moveTo>
                    <a:pt x="329" y="128"/>
                  </a:moveTo>
                  <a:lnTo>
                    <a:pt x="354" y="104"/>
                  </a:lnTo>
                  <a:lnTo>
                    <a:pt x="337" y="96"/>
                  </a:lnTo>
                  <a:lnTo>
                    <a:pt x="388" y="64"/>
                  </a:lnTo>
                  <a:lnTo>
                    <a:pt x="413" y="56"/>
                  </a:lnTo>
                  <a:lnTo>
                    <a:pt x="421" y="24"/>
                  </a:lnTo>
                  <a:lnTo>
                    <a:pt x="320" y="16"/>
                  </a:lnTo>
                  <a:lnTo>
                    <a:pt x="287" y="0"/>
                  </a:lnTo>
                  <a:lnTo>
                    <a:pt x="270" y="24"/>
                  </a:lnTo>
                  <a:lnTo>
                    <a:pt x="253" y="40"/>
                  </a:lnTo>
                  <a:lnTo>
                    <a:pt x="245" y="56"/>
                  </a:lnTo>
                  <a:lnTo>
                    <a:pt x="253" y="80"/>
                  </a:lnTo>
                  <a:lnTo>
                    <a:pt x="219" y="88"/>
                  </a:lnTo>
                  <a:lnTo>
                    <a:pt x="202" y="104"/>
                  </a:lnTo>
                  <a:lnTo>
                    <a:pt x="202" y="136"/>
                  </a:lnTo>
                  <a:lnTo>
                    <a:pt x="202" y="160"/>
                  </a:lnTo>
                  <a:lnTo>
                    <a:pt x="186" y="184"/>
                  </a:lnTo>
                  <a:lnTo>
                    <a:pt x="169" y="200"/>
                  </a:lnTo>
                  <a:lnTo>
                    <a:pt x="135" y="248"/>
                  </a:lnTo>
                  <a:lnTo>
                    <a:pt x="160" y="256"/>
                  </a:lnTo>
                  <a:lnTo>
                    <a:pt x="202" y="232"/>
                  </a:lnTo>
                  <a:lnTo>
                    <a:pt x="186" y="264"/>
                  </a:lnTo>
                  <a:lnTo>
                    <a:pt x="177" y="296"/>
                  </a:lnTo>
                  <a:lnTo>
                    <a:pt x="169" y="320"/>
                  </a:lnTo>
                  <a:lnTo>
                    <a:pt x="143" y="376"/>
                  </a:lnTo>
                  <a:lnTo>
                    <a:pt x="169" y="376"/>
                  </a:lnTo>
                  <a:lnTo>
                    <a:pt x="186" y="344"/>
                  </a:lnTo>
                  <a:lnTo>
                    <a:pt x="202" y="304"/>
                  </a:lnTo>
                  <a:lnTo>
                    <a:pt x="211" y="328"/>
                  </a:lnTo>
                  <a:lnTo>
                    <a:pt x="228" y="320"/>
                  </a:lnTo>
                  <a:lnTo>
                    <a:pt x="219" y="344"/>
                  </a:lnTo>
                  <a:lnTo>
                    <a:pt x="228" y="360"/>
                  </a:lnTo>
                  <a:lnTo>
                    <a:pt x="186" y="424"/>
                  </a:lnTo>
                  <a:lnTo>
                    <a:pt x="194" y="472"/>
                  </a:lnTo>
                  <a:lnTo>
                    <a:pt x="202" y="440"/>
                  </a:lnTo>
                  <a:lnTo>
                    <a:pt x="236" y="464"/>
                  </a:lnTo>
                  <a:lnTo>
                    <a:pt x="253" y="456"/>
                  </a:lnTo>
                  <a:lnTo>
                    <a:pt x="278" y="464"/>
                  </a:lnTo>
                  <a:lnTo>
                    <a:pt x="303" y="448"/>
                  </a:lnTo>
                  <a:lnTo>
                    <a:pt x="329" y="456"/>
                  </a:lnTo>
                  <a:lnTo>
                    <a:pt x="295" y="480"/>
                  </a:lnTo>
                  <a:lnTo>
                    <a:pt x="287" y="496"/>
                  </a:lnTo>
                  <a:lnTo>
                    <a:pt x="312" y="544"/>
                  </a:lnTo>
                  <a:lnTo>
                    <a:pt x="329" y="544"/>
                  </a:lnTo>
                  <a:lnTo>
                    <a:pt x="329" y="576"/>
                  </a:lnTo>
                  <a:lnTo>
                    <a:pt x="320" y="576"/>
                  </a:lnTo>
                  <a:lnTo>
                    <a:pt x="312" y="632"/>
                  </a:lnTo>
                  <a:lnTo>
                    <a:pt x="295" y="648"/>
                  </a:lnTo>
                  <a:lnTo>
                    <a:pt x="287" y="640"/>
                  </a:lnTo>
                  <a:lnTo>
                    <a:pt x="236" y="640"/>
                  </a:lnTo>
                  <a:lnTo>
                    <a:pt x="202" y="624"/>
                  </a:lnTo>
                  <a:lnTo>
                    <a:pt x="186" y="632"/>
                  </a:lnTo>
                  <a:lnTo>
                    <a:pt x="202" y="648"/>
                  </a:lnTo>
                  <a:lnTo>
                    <a:pt x="160" y="680"/>
                  </a:lnTo>
                  <a:lnTo>
                    <a:pt x="177" y="688"/>
                  </a:lnTo>
                  <a:lnTo>
                    <a:pt x="202" y="680"/>
                  </a:lnTo>
                  <a:lnTo>
                    <a:pt x="211" y="744"/>
                  </a:lnTo>
                  <a:lnTo>
                    <a:pt x="169" y="760"/>
                  </a:lnTo>
                  <a:lnTo>
                    <a:pt x="143" y="768"/>
                  </a:lnTo>
                  <a:lnTo>
                    <a:pt x="101" y="776"/>
                  </a:lnTo>
                  <a:lnTo>
                    <a:pt x="84" y="784"/>
                  </a:lnTo>
                  <a:lnTo>
                    <a:pt x="93" y="792"/>
                  </a:lnTo>
                  <a:lnTo>
                    <a:pt x="101" y="808"/>
                  </a:lnTo>
                  <a:lnTo>
                    <a:pt x="135" y="824"/>
                  </a:lnTo>
                  <a:lnTo>
                    <a:pt x="152" y="808"/>
                  </a:lnTo>
                  <a:lnTo>
                    <a:pt x="169" y="824"/>
                  </a:lnTo>
                  <a:lnTo>
                    <a:pt x="160" y="840"/>
                  </a:lnTo>
                  <a:lnTo>
                    <a:pt x="194" y="840"/>
                  </a:lnTo>
                  <a:lnTo>
                    <a:pt x="219" y="864"/>
                  </a:lnTo>
                  <a:lnTo>
                    <a:pt x="261" y="864"/>
                  </a:lnTo>
                  <a:lnTo>
                    <a:pt x="278" y="856"/>
                  </a:lnTo>
                  <a:lnTo>
                    <a:pt x="295" y="848"/>
                  </a:lnTo>
                  <a:lnTo>
                    <a:pt x="270" y="872"/>
                  </a:lnTo>
                  <a:lnTo>
                    <a:pt x="261" y="888"/>
                  </a:lnTo>
                  <a:lnTo>
                    <a:pt x="228" y="896"/>
                  </a:lnTo>
                  <a:lnTo>
                    <a:pt x="160" y="888"/>
                  </a:lnTo>
                  <a:lnTo>
                    <a:pt x="152" y="896"/>
                  </a:lnTo>
                  <a:lnTo>
                    <a:pt x="127" y="904"/>
                  </a:lnTo>
                  <a:lnTo>
                    <a:pt x="110" y="928"/>
                  </a:lnTo>
                  <a:lnTo>
                    <a:pt x="42" y="976"/>
                  </a:lnTo>
                  <a:lnTo>
                    <a:pt x="0" y="984"/>
                  </a:lnTo>
                  <a:lnTo>
                    <a:pt x="9" y="992"/>
                  </a:lnTo>
                  <a:lnTo>
                    <a:pt x="34" y="992"/>
                  </a:lnTo>
                  <a:lnTo>
                    <a:pt x="51" y="1016"/>
                  </a:lnTo>
                  <a:lnTo>
                    <a:pt x="68" y="1008"/>
                  </a:lnTo>
                  <a:lnTo>
                    <a:pt x="68" y="992"/>
                  </a:lnTo>
                  <a:lnTo>
                    <a:pt x="93" y="976"/>
                  </a:lnTo>
                  <a:lnTo>
                    <a:pt x="143" y="976"/>
                  </a:lnTo>
                  <a:lnTo>
                    <a:pt x="169" y="1008"/>
                  </a:lnTo>
                  <a:lnTo>
                    <a:pt x="219" y="960"/>
                  </a:lnTo>
                  <a:lnTo>
                    <a:pt x="261" y="952"/>
                  </a:lnTo>
                  <a:lnTo>
                    <a:pt x="295" y="976"/>
                  </a:lnTo>
                  <a:lnTo>
                    <a:pt x="337" y="984"/>
                  </a:lnTo>
                  <a:lnTo>
                    <a:pt x="346" y="968"/>
                  </a:lnTo>
                  <a:lnTo>
                    <a:pt x="388" y="968"/>
                  </a:lnTo>
                  <a:lnTo>
                    <a:pt x="421" y="968"/>
                  </a:lnTo>
                  <a:lnTo>
                    <a:pt x="472" y="968"/>
                  </a:lnTo>
                  <a:lnTo>
                    <a:pt x="506" y="984"/>
                  </a:lnTo>
                  <a:lnTo>
                    <a:pt x="573" y="968"/>
                  </a:lnTo>
                  <a:lnTo>
                    <a:pt x="590" y="952"/>
                  </a:lnTo>
                  <a:lnTo>
                    <a:pt x="624" y="952"/>
                  </a:lnTo>
                  <a:lnTo>
                    <a:pt x="624" y="928"/>
                  </a:lnTo>
                  <a:lnTo>
                    <a:pt x="565" y="912"/>
                  </a:lnTo>
                  <a:lnTo>
                    <a:pt x="590" y="896"/>
                  </a:lnTo>
                  <a:lnTo>
                    <a:pt x="590" y="872"/>
                  </a:lnTo>
                  <a:lnTo>
                    <a:pt x="624" y="872"/>
                  </a:lnTo>
                  <a:lnTo>
                    <a:pt x="624" y="856"/>
                  </a:lnTo>
                  <a:lnTo>
                    <a:pt x="649" y="840"/>
                  </a:lnTo>
                  <a:lnTo>
                    <a:pt x="657" y="816"/>
                  </a:lnTo>
                  <a:lnTo>
                    <a:pt x="666" y="800"/>
                  </a:lnTo>
                  <a:lnTo>
                    <a:pt x="666" y="760"/>
                  </a:lnTo>
                  <a:lnTo>
                    <a:pt x="582" y="728"/>
                  </a:lnTo>
                  <a:lnTo>
                    <a:pt x="565" y="744"/>
                  </a:lnTo>
                  <a:lnTo>
                    <a:pt x="539" y="728"/>
                  </a:lnTo>
                  <a:lnTo>
                    <a:pt x="573" y="704"/>
                  </a:lnTo>
                  <a:lnTo>
                    <a:pt x="556" y="656"/>
                  </a:lnTo>
                  <a:lnTo>
                    <a:pt x="523" y="632"/>
                  </a:lnTo>
                  <a:lnTo>
                    <a:pt x="548" y="632"/>
                  </a:lnTo>
                  <a:lnTo>
                    <a:pt x="539" y="592"/>
                  </a:lnTo>
                  <a:lnTo>
                    <a:pt x="539" y="576"/>
                  </a:lnTo>
                  <a:lnTo>
                    <a:pt x="531" y="560"/>
                  </a:lnTo>
                  <a:lnTo>
                    <a:pt x="523" y="536"/>
                  </a:lnTo>
                  <a:lnTo>
                    <a:pt x="480" y="512"/>
                  </a:lnTo>
                  <a:lnTo>
                    <a:pt x="472" y="480"/>
                  </a:lnTo>
                  <a:lnTo>
                    <a:pt x="455" y="440"/>
                  </a:lnTo>
                  <a:lnTo>
                    <a:pt x="455" y="392"/>
                  </a:lnTo>
                  <a:lnTo>
                    <a:pt x="447" y="376"/>
                  </a:lnTo>
                  <a:lnTo>
                    <a:pt x="421" y="352"/>
                  </a:lnTo>
                  <a:lnTo>
                    <a:pt x="413" y="344"/>
                  </a:lnTo>
                  <a:lnTo>
                    <a:pt x="396" y="328"/>
                  </a:lnTo>
                  <a:lnTo>
                    <a:pt x="362" y="328"/>
                  </a:lnTo>
                  <a:lnTo>
                    <a:pt x="337" y="320"/>
                  </a:lnTo>
                  <a:lnTo>
                    <a:pt x="371" y="312"/>
                  </a:lnTo>
                  <a:lnTo>
                    <a:pt x="396" y="304"/>
                  </a:lnTo>
                  <a:lnTo>
                    <a:pt x="388" y="280"/>
                  </a:lnTo>
                  <a:lnTo>
                    <a:pt x="421" y="264"/>
                  </a:lnTo>
                  <a:lnTo>
                    <a:pt x="421" y="248"/>
                  </a:lnTo>
                  <a:lnTo>
                    <a:pt x="447" y="224"/>
                  </a:lnTo>
                  <a:lnTo>
                    <a:pt x="455" y="192"/>
                  </a:lnTo>
                  <a:lnTo>
                    <a:pt x="489" y="168"/>
                  </a:lnTo>
                  <a:lnTo>
                    <a:pt x="489" y="144"/>
                  </a:lnTo>
                  <a:lnTo>
                    <a:pt x="447" y="144"/>
                  </a:lnTo>
                  <a:lnTo>
                    <a:pt x="430" y="128"/>
                  </a:lnTo>
                  <a:lnTo>
                    <a:pt x="379" y="120"/>
                  </a:lnTo>
                  <a:lnTo>
                    <a:pt x="329" y="1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814" y="720"/>
              <a:ext cx="590" cy="424"/>
            </a:xfrm>
            <a:custGeom>
              <a:avLst/>
              <a:gdLst>
                <a:gd name="T0" fmla="*/ 101 w 590"/>
                <a:gd name="T1" fmla="*/ 320 h 424"/>
                <a:gd name="T2" fmla="*/ 135 w 590"/>
                <a:gd name="T3" fmla="*/ 384 h 424"/>
                <a:gd name="T4" fmla="*/ 202 w 590"/>
                <a:gd name="T5" fmla="*/ 424 h 424"/>
                <a:gd name="T6" fmla="*/ 253 w 590"/>
                <a:gd name="T7" fmla="*/ 424 h 424"/>
                <a:gd name="T8" fmla="*/ 287 w 590"/>
                <a:gd name="T9" fmla="*/ 416 h 424"/>
                <a:gd name="T10" fmla="*/ 346 w 590"/>
                <a:gd name="T11" fmla="*/ 424 h 424"/>
                <a:gd name="T12" fmla="*/ 430 w 590"/>
                <a:gd name="T13" fmla="*/ 392 h 424"/>
                <a:gd name="T14" fmla="*/ 463 w 590"/>
                <a:gd name="T15" fmla="*/ 400 h 424"/>
                <a:gd name="T16" fmla="*/ 506 w 590"/>
                <a:gd name="T17" fmla="*/ 376 h 424"/>
                <a:gd name="T18" fmla="*/ 556 w 590"/>
                <a:gd name="T19" fmla="*/ 352 h 424"/>
                <a:gd name="T20" fmla="*/ 590 w 590"/>
                <a:gd name="T21" fmla="*/ 272 h 424"/>
                <a:gd name="T22" fmla="*/ 565 w 590"/>
                <a:gd name="T23" fmla="*/ 256 h 424"/>
                <a:gd name="T24" fmla="*/ 556 w 590"/>
                <a:gd name="T25" fmla="*/ 224 h 424"/>
                <a:gd name="T26" fmla="*/ 565 w 590"/>
                <a:gd name="T27" fmla="*/ 192 h 424"/>
                <a:gd name="T28" fmla="*/ 573 w 590"/>
                <a:gd name="T29" fmla="*/ 160 h 424"/>
                <a:gd name="T30" fmla="*/ 531 w 590"/>
                <a:gd name="T31" fmla="*/ 160 h 424"/>
                <a:gd name="T32" fmla="*/ 506 w 590"/>
                <a:gd name="T33" fmla="*/ 120 h 424"/>
                <a:gd name="T34" fmla="*/ 480 w 590"/>
                <a:gd name="T35" fmla="*/ 144 h 424"/>
                <a:gd name="T36" fmla="*/ 472 w 590"/>
                <a:gd name="T37" fmla="*/ 160 h 424"/>
                <a:gd name="T38" fmla="*/ 447 w 590"/>
                <a:gd name="T39" fmla="*/ 152 h 424"/>
                <a:gd name="T40" fmla="*/ 413 w 590"/>
                <a:gd name="T41" fmla="*/ 160 h 424"/>
                <a:gd name="T42" fmla="*/ 405 w 590"/>
                <a:gd name="T43" fmla="*/ 128 h 424"/>
                <a:gd name="T44" fmla="*/ 379 w 590"/>
                <a:gd name="T45" fmla="*/ 128 h 424"/>
                <a:gd name="T46" fmla="*/ 371 w 590"/>
                <a:gd name="T47" fmla="*/ 152 h 424"/>
                <a:gd name="T48" fmla="*/ 354 w 590"/>
                <a:gd name="T49" fmla="*/ 112 h 424"/>
                <a:gd name="T50" fmla="*/ 312 w 590"/>
                <a:gd name="T51" fmla="*/ 120 h 424"/>
                <a:gd name="T52" fmla="*/ 295 w 590"/>
                <a:gd name="T53" fmla="*/ 144 h 424"/>
                <a:gd name="T54" fmla="*/ 278 w 590"/>
                <a:gd name="T55" fmla="*/ 144 h 424"/>
                <a:gd name="T56" fmla="*/ 270 w 590"/>
                <a:gd name="T57" fmla="*/ 88 h 424"/>
                <a:gd name="T58" fmla="*/ 253 w 590"/>
                <a:gd name="T59" fmla="*/ 96 h 424"/>
                <a:gd name="T60" fmla="*/ 244 w 590"/>
                <a:gd name="T61" fmla="*/ 152 h 424"/>
                <a:gd name="T62" fmla="*/ 228 w 590"/>
                <a:gd name="T63" fmla="*/ 152 h 424"/>
                <a:gd name="T64" fmla="*/ 219 w 590"/>
                <a:gd name="T65" fmla="*/ 128 h 424"/>
                <a:gd name="T66" fmla="*/ 177 w 590"/>
                <a:gd name="T67" fmla="*/ 160 h 424"/>
                <a:gd name="T68" fmla="*/ 185 w 590"/>
                <a:gd name="T69" fmla="*/ 112 h 424"/>
                <a:gd name="T70" fmla="*/ 211 w 590"/>
                <a:gd name="T71" fmla="*/ 88 h 424"/>
                <a:gd name="T72" fmla="*/ 185 w 590"/>
                <a:gd name="T73" fmla="*/ 16 h 424"/>
                <a:gd name="T74" fmla="*/ 143 w 590"/>
                <a:gd name="T75" fmla="*/ 0 h 424"/>
                <a:gd name="T76" fmla="*/ 152 w 590"/>
                <a:gd name="T77" fmla="*/ 64 h 424"/>
                <a:gd name="T78" fmla="*/ 118 w 590"/>
                <a:gd name="T79" fmla="*/ 16 h 424"/>
                <a:gd name="T80" fmla="*/ 93 w 590"/>
                <a:gd name="T81" fmla="*/ 32 h 424"/>
                <a:gd name="T82" fmla="*/ 76 w 590"/>
                <a:gd name="T83" fmla="*/ 48 h 424"/>
                <a:gd name="T84" fmla="*/ 93 w 590"/>
                <a:gd name="T85" fmla="*/ 64 h 424"/>
                <a:gd name="T86" fmla="*/ 59 w 590"/>
                <a:gd name="T87" fmla="*/ 48 h 424"/>
                <a:gd name="T88" fmla="*/ 51 w 590"/>
                <a:gd name="T89" fmla="*/ 64 h 424"/>
                <a:gd name="T90" fmla="*/ 25 w 590"/>
                <a:gd name="T91" fmla="*/ 64 h 424"/>
                <a:gd name="T92" fmla="*/ 42 w 590"/>
                <a:gd name="T93" fmla="*/ 88 h 424"/>
                <a:gd name="T94" fmla="*/ 101 w 590"/>
                <a:gd name="T95" fmla="*/ 96 h 424"/>
                <a:gd name="T96" fmla="*/ 143 w 590"/>
                <a:gd name="T97" fmla="*/ 128 h 424"/>
                <a:gd name="T98" fmla="*/ 110 w 590"/>
                <a:gd name="T99" fmla="*/ 144 h 424"/>
                <a:gd name="T100" fmla="*/ 126 w 590"/>
                <a:gd name="T101" fmla="*/ 160 h 424"/>
                <a:gd name="T102" fmla="*/ 143 w 590"/>
                <a:gd name="T103" fmla="*/ 176 h 424"/>
                <a:gd name="T104" fmla="*/ 126 w 590"/>
                <a:gd name="T105" fmla="*/ 184 h 424"/>
                <a:gd name="T106" fmla="*/ 8 w 590"/>
                <a:gd name="T107" fmla="*/ 144 h 424"/>
                <a:gd name="T108" fmla="*/ 0 w 590"/>
                <a:gd name="T109" fmla="*/ 168 h 424"/>
                <a:gd name="T110" fmla="*/ 93 w 590"/>
                <a:gd name="T111" fmla="*/ 192 h 424"/>
                <a:gd name="T112" fmla="*/ 84 w 590"/>
                <a:gd name="T113" fmla="*/ 216 h 424"/>
                <a:gd name="T114" fmla="*/ 84 w 590"/>
                <a:gd name="T115" fmla="*/ 256 h 424"/>
                <a:gd name="T116" fmla="*/ 67 w 590"/>
                <a:gd name="T117" fmla="*/ 280 h 424"/>
                <a:gd name="T118" fmla="*/ 34 w 590"/>
                <a:gd name="T119" fmla="*/ 280 h 424"/>
                <a:gd name="T120" fmla="*/ 17 w 590"/>
                <a:gd name="T121" fmla="*/ 296 h 424"/>
                <a:gd name="T122" fmla="*/ 101 w 590"/>
                <a:gd name="T123" fmla="*/ 320 h 4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0" h="424">
                  <a:moveTo>
                    <a:pt x="101" y="320"/>
                  </a:moveTo>
                  <a:lnTo>
                    <a:pt x="135" y="384"/>
                  </a:lnTo>
                  <a:lnTo>
                    <a:pt x="202" y="424"/>
                  </a:lnTo>
                  <a:lnTo>
                    <a:pt x="253" y="424"/>
                  </a:lnTo>
                  <a:lnTo>
                    <a:pt x="287" y="416"/>
                  </a:lnTo>
                  <a:lnTo>
                    <a:pt x="346" y="424"/>
                  </a:lnTo>
                  <a:lnTo>
                    <a:pt x="430" y="392"/>
                  </a:lnTo>
                  <a:lnTo>
                    <a:pt x="463" y="400"/>
                  </a:lnTo>
                  <a:lnTo>
                    <a:pt x="506" y="376"/>
                  </a:lnTo>
                  <a:lnTo>
                    <a:pt x="556" y="352"/>
                  </a:lnTo>
                  <a:lnTo>
                    <a:pt x="590" y="272"/>
                  </a:lnTo>
                  <a:lnTo>
                    <a:pt x="565" y="256"/>
                  </a:lnTo>
                  <a:lnTo>
                    <a:pt x="556" y="224"/>
                  </a:lnTo>
                  <a:lnTo>
                    <a:pt x="565" y="192"/>
                  </a:lnTo>
                  <a:lnTo>
                    <a:pt x="573" y="160"/>
                  </a:lnTo>
                  <a:lnTo>
                    <a:pt x="531" y="160"/>
                  </a:lnTo>
                  <a:lnTo>
                    <a:pt x="506" y="120"/>
                  </a:lnTo>
                  <a:lnTo>
                    <a:pt x="480" y="144"/>
                  </a:lnTo>
                  <a:lnTo>
                    <a:pt x="472" y="160"/>
                  </a:lnTo>
                  <a:lnTo>
                    <a:pt x="447" y="152"/>
                  </a:lnTo>
                  <a:lnTo>
                    <a:pt x="413" y="160"/>
                  </a:lnTo>
                  <a:lnTo>
                    <a:pt x="405" y="128"/>
                  </a:lnTo>
                  <a:lnTo>
                    <a:pt x="379" y="128"/>
                  </a:lnTo>
                  <a:lnTo>
                    <a:pt x="371" y="152"/>
                  </a:lnTo>
                  <a:lnTo>
                    <a:pt x="354" y="112"/>
                  </a:lnTo>
                  <a:lnTo>
                    <a:pt x="312" y="120"/>
                  </a:lnTo>
                  <a:lnTo>
                    <a:pt x="295" y="144"/>
                  </a:lnTo>
                  <a:lnTo>
                    <a:pt x="278" y="144"/>
                  </a:lnTo>
                  <a:lnTo>
                    <a:pt x="270" y="88"/>
                  </a:lnTo>
                  <a:lnTo>
                    <a:pt x="253" y="96"/>
                  </a:lnTo>
                  <a:lnTo>
                    <a:pt x="244" y="152"/>
                  </a:lnTo>
                  <a:lnTo>
                    <a:pt x="228" y="152"/>
                  </a:lnTo>
                  <a:lnTo>
                    <a:pt x="219" y="128"/>
                  </a:lnTo>
                  <a:lnTo>
                    <a:pt x="177" y="160"/>
                  </a:lnTo>
                  <a:lnTo>
                    <a:pt x="185" y="112"/>
                  </a:lnTo>
                  <a:lnTo>
                    <a:pt x="211" y="88"/>
                  </a:lnTo>
                  <a:lnTo>
                    <a:pt x="185" y="16"/>
                  </a:lnTo>
                  <a:lnTo>
                    <a:pt x="143" y="0"/>
                  </a:lnTo>
                  <a:lnTo>
                    <a:pt x="152" y="64"/>
                  </a:lnTo>
                  <a:lnTo>
                    <a:pt x="118" y="16"/>
                  </a:lnTo>
                  <a:lnTo>
                    <a:pt x="93" y="32"/>
                  </a:lnTo>
                  <a:lnTo>
                    <a:pt x="76" y="48"/>
                  </a:lnTo>
                  <a:lnTo>
                    <a:pt x="93" y="64"/>
                  </a:lnTo>
                  <a:lnTo>
                    <a:pt x="59" y="48"/>
                  </a:lnTo>
                  <a:lnTo>
                    <a:pt x="51" y="64"/>
                  </a:lnTo>
                  <a:lnTo>
                    <a:pt x="25" y="64"/>
                  </a:lnTo>
                  <a:lnTo>
                    <a:pt x="42" y="88"/>
                  </a:lnTo>
                  <a:lnTo>
                    <a:pt x="101" y="96"/>
                  </a:lnTo>
                  <a:lnTo>
                    <a:pt x="143" y="128"/>
                  </a:lnTo>
                  <a:lnTo>
                    <a:pt x="110" y="144"/>
                  </a:lnTo>
                  <a:lnTo>
                    <a:pt x="126" y="160"/>
                  </a:lnTo>
                  <a:lnTo>
                    <a:pt x="143" y="176"/>
                  </a:lnTo>
                  <a:lnTo>
                    <a:pt x="126" y="184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93" y="192"/>
                  </a:lnTo>
                  <a:lnTo>
                    <a:pt x="84" y="216"/>
                  </a:lnTo>
                  <a:lnTo>
                    <a:pt x="84" y="256"/>
                  </a:lnTo>
                  <a:lnTo>
                    <a:pt x="67" y="280"/>
                  </a:lnTo>
                  <a:lnTo>
                    <a:pt x="34" y="280"/>
                  </a:lnTo>
                  <a:lnTo>
                    <a:pt x="17" y="296"/>
                  </a:lnTo>
                  <a:lnTo>
                    <a:pt x="101" y="32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>
                <a:gd name="T0" fmla="*/ 0 w 67"/>
                <a:gd name="T1" fmla="*/ 24 h 64"/>
                <a:gd name="T2" fmla="*/ 17 w 67"/>
                <a:gd name="T3" fmla="*/ 56 h 64"/>
                <a:gd name="T4" fmla="*/ 51 w 67"/>
                <a:gd name="T5" fmla="*/ 64 h 64"/>
                <a:gd name="T6" fmla="*/ 67 w 67"/>
                <a:gd name="T7" fmla="*/ 48 h 64"/>
                <a:gd name="T8" fmla="*/ 59 w 67"/>
                <a:gd name="T9" fmla="*/ 0 h 64"/>
                <a:gd name="T10" fmla="*/ 0 w 67"/>
                <a:gd name="T11" fmla="*/ 8 h 64"/>
                <a:gd name="T12" fmla="*/ 0 w 67"/>
                <a:gd name="T13" fmla="*/ 24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814" y="720"/>
              <a:ext cx="590" cy="424"/>
            </a:xfrm>
            <a:custGeom>
              <a:avLst/>
              <a:gdLst>
                <a:gd name="T0" fmla="*/ 101 w 590"/>
                <a:gd name="T1" fmla="*/ 320 h 424"/>
                <a:gd name="T2" fmla="*/ 135 w 590"/>
                <a:gd name="T3" fmla="*/ 384 h 424"/>
                <a:gd name="T4" fmla="*/ 202 w 590"/>
                <a:gd name="T5" fmla="*/ 424 h 424"/>
                <a:gd name="T6" fmla="*/ 253 w 590"/>
                <a:gd name="T7" fmla="*/ 424 h 424"/>
                <a:gd name="T8" fmla="*/ 287 w 590"/>
                <a:gd name="T9" fmla="*/ 416 h 424"/>
                <a:gd name="T10" fmla="*/ 346 w 590"/>
                <a:gd name="T11" fmla="*/ 424 h 424"/>
                <a:gd name="T12" fmla="*/ 430 w 590"/>
                <a:gd name="T13" fmla="*/ 392 h 424"/>
                <a:gd name="T14" fmla="*/ 463 w 590"/>
                <a:gd name="T15" fmla="*/ 400 h 424"/>
                <a:gd name="T16" fmla="*/ 506 w 590"/>
                <a:gd name="T17" fmla="*/ 376 h 424"/>
                <a:gd name="T18" fmla="*/ 556 w 590"/>
                <a:gd name="T19" fmla="*/ 352 h 424"/>
                <a:gd name="T20" fmla="*/ 590 w 590"/>
                <a:gd name="T21" fmla="*/ 272 h 424"/>
                <a:gd name="T22" fmla="*/ 565 w 590"/>
                <a:gd name="T23" fmla="*/ 256 h 424"/>
                <a:gd name="T24" fmla="*/ 556 w 590"/>
                <a:gd name="T25" fmla="*/ 224 h 424"/>
                <a:gd name="T26" fmla="*/ 565 w 590"/>
                <a:gd name="T27" fmla="*/ 192 h 424"/>
                <a:gd name="T28" fmla="*/ 573 w 590"/>
                <a:gd name="T29" fmla="*/ 160 h 424"/>
                <a:gd name="T30" fmla="*/ 531 w 590"/>
                <a:gd name="T31" fmla="*/ 160 h 424"/>
                <a:gd name="T32" fmla="*/ 506 w 590"/>
                <a:gd name="T33" fmla="*/ 120 h 424"/>
                <a:gd name="T34" fmla="*/ 480 w 590"/>
                <a:gd name="T35" fmla="*/ 144 h 424"/>
                <a:gd name="T36" fmla="*/ 472 w 590"/>
                <a:gd name="T37" fmla="*/ 160 h 424"/>
                <a:gd name="T38" fmla="*/ 447 w 590"/>
                <a:gd name="T39" fmla="*/ 152 h 424"/>
                <a:gd name="T40" fmla="*/ 413 w 590"/>
                <a:gd name="T41" fmla="*/ 160 h 424"/>
                <a:gd name="T42" fmla="*/ 405 w 590"/>
                <a:gd name="T43" fmla="*/ 128 h 424"/>
                <a:gd name="T44" fmla="*/ 379 w 590"/>
                <a:gd name="T45" fmla="*/ 128 h 424"/>
                <a:gd name="T46" fmla="*/ 371 w 590"/>
                <a:gd name="T47" fmla="*/ 152 h 424"/>
                <a:gd name="T48" fmla="*/ 354 w 590"/>
                <a:gd name="T49" fmla="*/ 112 h 424"/>
                <a:gd name="T50" fmla="*/ 312 w 590"/>
                <a:gd name="T51" fmla="*/ 120 h 424"/>
                <a:gd name="T52" fmla="*/ 295 w 590"/>
                <a:gd name="T53" fmla="*/ 144 h 424"/>
                <a:gd name="T54" fmla="*/ 278 w 590"/>
                <a:gd name="T55" fmla="*/ 144 h 424"/>
                <a:gd name="T56" fmla="*/ 270 w 590"/>
                <a:gd name="T57" fmla="*/ 88 h 424"/>
                <a:gd name="T58" fmla="*/ 253 w 590"/>
                <a:gd name="T59" fmla="*/ 96 h 424"/>
                <a:gd name="T60" fmla="*/ 244 w 590"/>
                <a:gd name="T61" fmla="*/ 152 h 424"/>
                <a:gd name="T62" fmla="*/ 228 w 590"/>
                <a:gd name="T63" fmla="*/ 152 h 424"/>
                <a:gd name="T64" fmla="*/ 219 w 590"/>
                <a:gd name="T65" fmla="*/ 128 h 424"/>
                <a:gd name="T66" fmla="*/ 177 w 590"/>
                <a:gd name="T67" fmla="*/ 160 h 424"/>
                <a:gd name="T68" fmla="*/ 185 w 590"/>
                <a:gd name="T69" fmla="*/ 112 h 424"/>
                <a:gd name="T70" fmla="*/ 211 w 590"/>
                <a:gd name="T71" fmla="*/ 88 h 424"/>
                <a:gd name="T72" fmla="*/ 185 w 590"/>
                <a:gd name="T73" fmla="*/ 16 h 424"/>
                <a:gd name="T74" fmla="*/ 143 w 590"/>
                <a:gd name="T75" fmla="*/ 0 h 424"/>
                <a:gd name="T76" fmla="*/ 152 w 590"/>
                <a:gd name="T77" fmla="*/ 64 h 424"/>
                <a:gd name="T78" fmla="*/ 118 w 590"/>
                <a:gd name="T79" fmla="*/ 16 h 424"/>
                <a:gd name="T80" fmla="*/ 93 w 590"/>
                <a:gd name="T81" fmla="*/ 32 h 424"/>
                <a:gd name="T82" fmla="*/ 76 w 590"/>
                <a:gd name="T83" fmla="*/ 48 h 424"/>
                <a:gd name="T84" fmla="*/ 93 w 590"/>
                <a:gd name="T85" fmla="*/ 64 h 424"/>
                <a:gd name="T86" fmla="*/ 59 w 590"/>
                <a:gd name="T87" fmla="*/ 48 h 424"/>
                <a:gd name="T88" fmla="*/ 51 w 590"/>
                <a:gd name="T89" fmla="*/ 64 h 424"/>
                <a:gd name="T90" fmla="*/ 25 w 590"/>
                <a:gd name="T91" fmla="*/ 64 h 424"/>
                <a:gd name="T92" fmla="*/ 42 w 590"/>
                <a:gd name="T93" fmla="*/ 88 h 424"/>
                <a:gd name="T94" fmla="*/ 101 w 590"/>
                <a:gd name="T95" fmla="*/ 96 h 424"/>
                <a:gd name="T96" fmla="*/ 143 w 590"/>
                <a:gd name="T97" fmla="*/ 128 h 424"/>
                <a:gd name="T98" fmla="*/ 110 w 590"/>
                <a:gd name="T99" fmla="*/ 144 h 424"/>
                <a:gd name="T100" fmla="*/ 126 w 590"/>
                <a:gd name="T101" fmla="*/ 160 h 424"/>
                <a:gd name="T102" fmla="*/ 143 w 590"/>
                <a:gd name="T103" fmla="*/ 176 h 424"/>
                <a:gd name="T104" fmla="*/ 126 w 590"/>
                <a:gd name="T105" fmla="*/ 184 h 424"/>
                <a:gd name="T106" fmla="*/ 8 w 590"/>
                <a:gd name="T107" fmla="*/ 144 h 424"/>
                <a:gd name="T108" fmla="*/ 0 w 590"/>
                <a:gd name="T109" fmla="*/ 168 h 424"/>
                <a:gd name="T110" fmla="*/ 93 w 590"/>
                <a:gd name="T111" fmla="*/ 192 h 424"/>
                <a:gd name="T112" fmla="*/ 84 w 590"/>
                <a:gd name="T113" fmla="*/ 216 h 424"/>
                <a:gd name="T114" fmla="*/ 84 w 590"/>
                <a:gd name="T115" fmla="*/ 256 h 424"/>
                <a:gd name="T116" fmla="*/ 67 w 590"/>
                <a:gd name="T117" fmla="*/ 280 h 424"/>
                <a:gd name="T118" fmla="*/ 34 w 590"/>
                <a:gd name="T119" fmla="*/ 280 h 424"/>
                <a:gd name="T120" fmla="*/ 17 w 590"/>
                <a:gd name="T121" fmla="*/ 296 h 424"/>
                <a:gd name="T122" fmla="*/ 101 w 590"/>
                <a:gd name="T123" fmla="*/ 320 h 4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0" h="424">
                  <a:moveTo>
                    <a:pt x="101" y="320"/>
                  </a:moveTo>
                  <a:lnTo>
                    <a:pt x="135" y="384"/>
                  </a:lnTo>
                  <a:lnTo>
                    <a:pt x="202" y="424"/>
                  </a:lnTo>
                  <a:lnTo>
                    <a:pt x="253" y="424"/>
                  </a:lnTo>
                  <a:lnTo>
                    <a:pt x="287" y="416"/>
                  </a:lnTo>
                  <a:lnTo>
                    <a:pt x="346" y="424"/>
                  </a:lnTo>
                  <a:lnTo>
                    <a:pt x="430" y="392"/>
                  </a:lnTo>
                  <a:lnTo>
                    <a:pt x="463" y="400"/>
                  </a:lnTo>
                  <a:lnTo>
                    <a:pt x="506" y="376"/>
                  </a:lnTo>
                  <a:lnTo>
                    <a:pt x="556" y="352"/>
                  </a:lnTo>
                  <a:lnTo>
                    <a:pt x="590" y="272"/>
                  </a:lnTo>
                  <a:lnTo>
                    <a:pt x="565" y="256"/>
                  </a:lnTo>
                  <a:lnTo>
                    <a:pt x="556" y="224"/>
                  </a:lnTo>
                  <a:lnTo>
                    <a:pt x="565" y="192"/>
                  </a:lnTo>
                  <a:lnTo>
                    <a:pt x="573" y="160"/>
                  </a:lnTo>
                  <a:lnTo>
                    <a:pt x="531" y="160"/>
                  </a:lnTo>
                  <a:lnTo>
                    <a:pt x="506" y="120"/>
                  </a:lnTo>
                  <a:lnTo>
                    <a:pt x="480" y="144"/>
                  </a:lnTo>
                  <a:lnTo>
                    <a:pt x="472" y="160"/>
                  </a:lnTo>
                  <a:lnTo>
                    <a:pt x="447" y="152"/>
                  </a:lnTo>
                  <a:lnTo>
                    <a:pt x="413" y="160"/>
                  </a:lnTo>
                  <a:lnTo>
                    <a:pt x="405" y="128"/>
                  </a:lnTo>
                  <a:lnTo>
                    <a:pt x="379" y="128"/>
                  </a:lnTo>
                  <a:lnTo>
                    <a:pt x="371" y="152"/>
                  </a:lnTo>
                  <a:lnTo>
                    <a:pt x="354" y="112"/>
                  </a:lnTo>
                  <a:lnTo>
                    <a:pt x="312" y="120"/>
                  </a:lnTo>
                  <a:lnTo>
                    <a:pt x="295" y="144"/>
                  </a:lnTo>
                  <a:lnTo>
                    <a:pt x="278" y="144"/>
                  </a:lnTo>
                  <a:lnTo>
                    <a:pt x="270" y="88"/>
                  </a:lnTo>
                  <a:lnTo>
                    <a:pt x="253" y="96"/>
                  </a:lnTo>
                  <a:lnTo>
                    <a:pt x="244" y="152"/>
                  </a:lnTo>
                  <a:lnTo>
                    <a:pt x="228" y="152"/>
                  </a:lnTo>
                  <a:lnTo>
                    <a:pt x="219" y="128"/>
                  </a:lnTo>
                  <a:lnTo>
                    <a:pt x="177" y="160"/>
                  </a:lnTo>
                  <a:lnTo>
                    <a:pt x="185" y="112"/>
                  </a:lnTo>
                  <a:lnTo>
                    <a:pt x="211" y="88"/>
                  </a:lnTo>
                  <a:lnTo>
                    <a:pt x="185" y="16"/>
                  </a:lnTo>
                  <a:lnTo>
                    <a:pt x="143" y="0"/>
                  </a:lnTo>
                  <a:lnTo>
                    <a:pt x="152" y="64"/>
                  </a:lnTo>
                  <a:lnTo>
                    <a:pt x="118" y="16"/>
                  </a:lnTo>
                  <a:lnTo>
                    <a:pt x="93" y="32"/>
                  </a:lnTo>
                  <a:lnTo>
                    <a:pt x="76" y="48"/>
                  </a:lnTo>
                  <a:lnTo>
                    <a:pt x="93" y="64"/>
                  </a:lnTo>
                  <a:lnTo>
                    <a:pt x="59" y="48"/>
                  </a:lnTo>
                  <a:lnTo>
                    <a:pt x="51" y="64"/>
                  </a:lnTo>
                  <a:lnTo>
                    <a:pt x="25" y="64"/>
                  </a:lnTo>
                  <a:lnTo>
                    <a:pt x="42" y="88"/>
                  </a:lnTo>
                  <a:lnTo>
                    <a:pt x="101" y="96"/>
                  </a:lnTo>
                  <a:lnTo>
                    <a:pt x="143" y="128"/>
                  </a:lnTo>
                  <a:lnTo>
                    <a:pt x="110" y="144"/>
                  </a:lnTo>
                  <a:lnTo>
                    <a:pt x="126" y="160"/>
                  </a:lnTo>
                  <a:lnTo>
                    <a:pt x="143" y="176"/>
                  </a:lnTo>
                  <a:lnTo>
                    <a:pt x="126" y="184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93" y="192"/>
                  </a:lnTo>
                  <a:lnTo>
                    <a:pt x="84" y="216"/>
                  </a:lnTo>
                  <a:lnTo>
                    <a:pt x="84" y="256"/>
                  </a:lnTo>
                  <a:lnTo>
                    <a:pt x="67" y="280"/>
                  </a:lnTo>
                  <a:lnTo>
                    <a:pt x="34" y="280"/>
                  </a:lnTo>
                  <a:lnTo>
                    <a:pt x="17" y="296"/>
                  </a:lnTo>
                  <a:lnTo>
                    <a:pt x="101" y="32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>
                <a:gd name="T0" fmla="*/ 0 w 67"/>
                <a:gd name="T1" fmla="*/ 24 h 64"/>
                <a:gd name="T2" fmla="*/ 17 w 67"/>
                <a:gd name="T3" fmla="*/ 56 h 64"/>
                <a:gd name="T4" fmla="*/ 51 w 67"/>
                <a:gd name="T5" fmla="*/ 64 h 64"/>
                <a:gd name="T6" fmla="*/ 67 w 67"/>
                <a:gd name="T7" fmla="*/ 48 h 64"/>
                <a:gd name="T8" fmla="*/ 59 w 67"/>
                <a:gd name="T9" fmla="*/ 0 h 64"/>
                <a:gd name="T10" fmla="*/ 0 w 67"/>
                <a:gd name="T11" fmla="*/ 8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>
                <a:gd name="T0" fmla="*/ 0 w 67"/>
                <a:gd name="T1" fmla="*/ 24 h 64"/>
                <a:gd name="T2" fmla="*/ 17 w 67"/>
                <a:gd name="T3" fmla="*/ 56 h 64"/>
                <a:gd name="T4" fmla="*/ 51 w 67"/>
                <a:gd name="T5" fmla="*/ 64 h 64"/>
                <a:gd name="T6" fmla="*/ 67 w 67"/>
                <a:gd name="T7" fmla="*/ 48 h 64"/>
                <a:gd name="T8" fmla="*/ 59 w 67"/>
                <a:gd name="T9" fmla="*/ 0 h 64"/>
                <a:gd name="T10" fmla="*/ 0 w 67"/>
                <a:gd name="T11" fmla="*/ 8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3845" y="1920"/>
              <a:ext cx="109" cy="176"/>
            </a:xfrm>
            <a:custGeom>
              <a:avLst/>
              <a:gdLst>
                <a:gd name="T0" fmla="*/ 0 w 109"/>
                <a:gd name="T1" fmla="*/ 168 h 176"/>
                <a:gd name="T2" fmla="*/ 50 w 109"/>
                <a:gd name="T3" fmla="*/ 176 h 176"/>
                <a:gd name="T4" fmla="*/ 76 w 109"/>
                <a:gd name="T5" fmla="*/ 144 h 176"/>
                <a:gd name="T6" fmla="*/ 76 w 109"/>
                <a:gd name="T7" fmla="*/ 112 h 176"/>
                <a:gd name="T8" fmla="*/ 109 w 109"/>
                <a:gd name="T9" fmla="*/ 96 h 176"/>
                <a:gd name="T10" fmla="*/ 92 w 109"/>
                <a:gd name="T11" fmla="*/ 72 h 176"/>
                <a:gd name="T12" fmla="*/ 109 w 109"/>
                <a:gd name="T13" fmla="*/ 64 h 176"/>
                <a:gd name="T14" fmla="*/ 101 w 109"/>
                <a:gd name="T15" fmla="*/ 8 h 176"/>
                <a:gd name="T16" fmla="*/ 84 w 109"/>
                <a:gd name="T17" fmla="*/ 0 h 176"/>
                <a:gd name="T18" fmla="*/ 67 w 109"/>
                <a:gd name="T19" fmla="*/ 16 h 176"/>
                <a:gd name="T20" fmla="*/ 59 w 109"/>
                <a:gd name="T21" fmla="*/ 48 h 176"/>
                <a:gd name="T22" fmla="*/ 42 w 109"/>
                <a:gd name="T23" fmla="*/ 16 h 176"/>
                <a:gd name="T24" fmla="*/ 8 w 109"/>
                <a:gd name="T25" fmla="*/ 40 h 176"/>
                <a:gd name="T26" fmla="*/ 0 w 109"/>
                <a:gd name="T27" fmla="*/ 48 h 176"/>
                <a:gd name="T28" fmla="*/ 8 w 109"/>
                <a:gd name="T29" fmla="*/ 72 h 176"/>
                <a:gd name="T30" fmla="*/ 42 w 109"/>
                <a:gd name="T31" fmla="*/ 88 h 176"/>
                <a:gd name="T32" fmla="*/ 50 w 109"/>
                <a:gd name="T33" fmla="*/ 112 h 176"/>
                <a:gd name="T34" fmla="*/ 33 w 109"/>
                <a:gd name="T35" fmla="*/ 144 h 176"/>
                <a:gd name="T36" fmla="*/ 8 w 109"/>
                <a:gd name="T37" fmla="*/ 136 h 176"/>
                <a:gd name="T38" fmla="*/ 0 w 109"/>
                <a:gd name="T39" fmla="*/ 168 h 17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9" h="176">
                  <a:moveTo>
                    <a:pt x="0" y="168"/>
                  </a:moveTo>
                  <a:lnTo>
                    <a:pt x="50" y="176"/>
                  </a:lnTo>
                  <a:lnTo>
                    <a:pt x="76" y="144"/>
                  </a:lnTo>
                  <a:lnTo>
                    <a:pt x="76" y="112"/>
                  </a:lnTo>
                  <a:lnTo>
                    <a:pt x="109" y="96"/>
                  </a:lnTo>
                  <a:lnTo>
                    <a:pt x="92" y="72"/>
                  </a:lnTo>
                  <a:lnTo>
                    <a:pt x="109" y="64"/>
                  </a:lnTo>
                  <a:lnTo>
                    <a:pt x="101" y="8"/>
                  </a:lnTo>
                  <a:lnTo>
                    <a:pt x="84" y="0"/>
                  </a:lnTo>
                  <a:lnTo>
                    <a:pt x="67" y="16"/>
                  </a:lnTo>
                  <a:lnTo>
                    <a:pt x="59" y="48"/>
                  </a:lnTo>
                  <a:lnTo>
                    <a:pt x="42" y="16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8" y="72"/>
                  </a:lnTo>
                  <a:lnTo>
                    <a:pt x="42" y="88"/>
                  </a:lnTo>
                  <a:lnTo>
                    <a:pt x="50" y="112"/>
                  </a:lnTo>
                  <a:lnTo>
                    <a:pt x="33" y="144"/>
                  </a:lnTo>
                  <a:lnTo>
                    <a:pt x="8" y="13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4039" y="4048"/>
              <a:ext cx="328" cy="208"/>
            </a:xfrm>
            <a:custGeom>
              <a:avLst/>
              <a:gdLst>
                <a:gd name="T0" fmla="*/ 0 w 328"/>
                <a:gd name="T1" fmla="*/ 80 h 208"/>
                <a:gd name="T2" fmla="*/ 0 w 328"/>
                <a:gd name="T3" fmla="*/ 56 h 208"/>
                <a:gd name="T4" fmla="*/ 25 w 328"/>
                <a:gd name="T5" fmla="*/ 32 h 208"/>
                <a:gd name="T6" fmla="*/ 50 w 328"/>
                <a:gd name="T7" fmla="*/ 48 h 208"/>
                <a:gd name="T8" fmla="*/ 67 w 328"/>
                <a:gd name="T9" fmla="*/ 32 h 208"/>
                <a:gd name="T10" fmla="*/ 92 w 328"/>
                <a:gd name="T11" fmla="*/ 24 h 208"/>
                <a:gd name="T12" fmla="*/ 101 w 328"/>
                <a:gd name="T13" fmla="*/ 32 h 208"/>
                <a:gd name="T14" fmla="*/ 117 w 328"/>
                <a:gd name="T15" fmla="*/ 40 h 208"/>
                <a:gd name="T16" fmla="*/ 134 w 328"/>
                <a:gd name="T17" fmla="*/ 48 h 208"/>
                <a:gd name="T18" fmla="*/ 160 w 328"/>
                <a:gd name="T19" fmla="*/ 40 h 208"/>
                <a:gd name="T20" fmla="*/ 210 w 328"/>
                <a:gd name="T21" fmla="*/ 40 h 208"/>
                <a:gd name="T22" fmla="*/ 235 w 328"/>
                <a:gd name="T23" fmla="*/ 32 h 208"/>
                <a:gd name="T24" fmla="*/ 252 w 328"/>
                <a:gd name="T25" fmla="*/ 16 h 208"/>
                <a:gd name="T26" fmla="*/ 261 w 328"/>
                <a:gd name="T27" fmla="*/ 16 h 208"/>
                <a:gd name="T28" fmla="*/ 286 w 328"/>
                <a:gd name="T29" fmla="*/ 24 h 208"/>
                <a:gd name="T30" fmla="*/ 294 w 328"/>
                <a:gd name="T31" fmla="*/ 8 h 208"/>
                <a:gd name="T32" fmla="*/ 320 w 328"/>
                <a:gd name="T33" fmla="*/ 0 h 208"/>
                <a:gd name="T34" fmla="*/ 328 w 328"/>
                <a:gd name="T35" fmla="*/ 16 h 208"/>
                <a:gd name="T36" fmla="*/ 311 w 328"/>
                <a:gd name="T37" fmla="*/ 56 h 208"/>
                <a:gd name="T38" fmla="*/ 303 w 328"/>
                <a:gd name="T39" fmla="*/ 80 h 208"/>
                <a:gd name="T40" fmla="*/ 286 w 328"/>
                <a:gd name="T41" fmla="*/ 104 h 208"/>
                <a:gd name="T42" fmla="*/ 286 w 328"/>
                <a:gd name="T43" fmla="*/ 112 h 208"/>
                <a:gd name="T44" fmla="*/ 303 w 328"/>
                <a:gd name="T45" fmla="*/ 128 h 208"/>
                <a:gd name="T46" fmla="*/ 320 w 328"/>
                <a:gd name="T47" fmla="*/ 160 h 208"/>
                <a:gd name="T48" fmla="*/ 303 w 328"/>
                <a:gd name="T49" fmla="*/ 176 h 208"/>
                <a:gd name="T50" fmla="*/ 303 w 328"/>
                <a:gd name="T51" fmla="*/ 208 h 208"/>
                <a:gd name="T52" fmla="*/ 269 w 328"/>
                <a:gd name="T53" fmla="*/ 200 h 208"/>
                <a:gd name="T54" fmla="*/ 227 w 328"/>
                <a:gd name="T55" fmla="*/ 192 h 208"/>
                <a:gd name="T56" fmla="*/ 202 w 328"/>
                <a:gd name="T57" fmla="*/ 152 h 208"/>
                <a:gd name="T58" fmla="*/ 168 w 328"/>
                <a:gd name="T59" fmla="*/ 160 h 208"/>
                <a:gd name="T60" fmla="*/ 143 w 328"/>
                <a:gd name="T61" fmla="*/ 144 h 208"/>
                <a:gd name="T62" fmla="*/ 126 w 328"/>
                <a:gd name="T63" fmla="*/ 128 h 208"/>
                <a:gd name="T64" fmla="*/ 109 w 328"/>
                <a:gd name="T65" fmla="*/ 128 h 208"/>
                <a:gd name="T66" fmla="*/ 84 w 328"/>
                <a:gd name="T67" fmla="*/ 112 h 208"/>
                <a:gd name="T68" fmla="*/ 67 w 328"/>
                <a:gd name="T69" fmla="*/ 112 h 208"/>
                <a:gd name="T70" fmla="*/ 50 w 328"/>
                <a:gd name="T71" fmla="*/ 96 h 208"/>
                <a:gd name="T72" fmla="*/ 25 w 328"/>
                <a:gd name="T73" fmla="*/ 104 h 208"/>
                <a:gd name="T74" fmla="*/ 0 w 328"/>
                <a:gd name="T75" fmla="*/ 80 h 20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28" h="208">
                  <a:moveTo>
                    <a:pt x="0" y="80"/>
                  </a:moveTo>
                  <a:lnTo>
                    <a:pt x="0" y="56"/>
                  </a:lnTo>
                  <a:lnTo>
                    <a:pt x="25" y="32"/>
                  </a:lnTo>
                  <a:lnTo>
                    <a:pt x="50" y="48"/>
                  </a:lnTo>
                  <a:lnTo>
                    <a:pt x="67" y="32"/>
                  </a:lnTo>
                  <a:lnTo>
                    <a:pt x="92" y="24"/>
                  </a:lnTo>
                  <a:lnTo>
                    <a:pt x="101" y="32"/>
                  </a:lnTo>
                  <a:lnTo>
                    <a:pt x="117" y="40"/>
                  </a:lnTo>
                  <a:lnTo>
                    <a:pt x="134" y="48"/>
                  </a:lnTo>
                  <a:lnTo>
                    <a:pt x="160" y="40"/>
                  </a:lnTo>
                  <a:lnTo>
                    <a:pt x="210" y="40"/>
                  </a:lnTo>
                  <a:lnTo>
                    <a:pt x="235" y="32"/>
                  </a:lnTo>
                  <a:lnTo>
                    <a:pt x="252" y="16"/>
                  </a:lnTo>
                  <a:lnTo>
                    <a:pt x="261" y="16"/>
                  </a:lnTo>
                  <a:lnTo>
                    <a:pt x="286" y="24"/>
                  </a:lnTo>
                  <a:lnTo>
                    <a:pt x="294" y="8"/>
                  </a:lnTo>
                  <a:lnTo>
                    <a:pt x="320" y="0"/>
                  </a:lnTo>
                  <a:lnTo>
                    <a:pt x="328" y="16"/>
                  </a:lnTo>
                  <a:lnTo>
                    <a:pt x="311" y="56"/>
                  </a:lnTo>
                  <a:lnTo>
                    <a:pt x="303" y="80"/>
                  </a:lnTo>
                  <a:lnTo>
                    <a:pt x="286" y="104"/>
                  </a:lnTo>
                  <a:lnTo>
                    <a:pt x="286" y="112"/>
                  </a:lnTo>
                  <a:lnTo>
                    <a:pt x="303" y="128"/>
                  </a:lnTo>
                  <a:lnTo>
                    <a:pt x="320" y="160"/>
                  </a:lnTo>
                  <a:lnTo>
                    <a:pt x="303" y="176"/>
                  </a:lnTo>
                  <a:lnTo>
                    <a:pt x="303" y="208"/>
                  </a:lnTo>
                  <a:lnTo>
                    <a:pt x="269" y="200"/>
                  </a:lnTo>
                  <a:lnTo>
                    <a:pt x="227" y="192"/>
                  </a:lnTo>
                  <a:lnTo>
                    <a:pt x="202" y="152"/>
                  </a:lnTo>
                  <a:lnTo>
                    <a:pt x="168" y="160"/>
                  </a:lnTo>
                  <a:lnTo>
                    <a:pt x="143" y="144"/>
                  </a:lnTo>
                  <a:lnTo>
                    <a:pt x="126" y="128"/>
                  </a:lnTo>
                  <a:lnTo>
                    <a:pt x="109" y="128"/>
                  </a:lnTo>
                  <a:lnTo>
                    <a:pt x="84" y="112"/>
                  </a:lnTo>
                  <a:lnTo>
                    <a:pt x="67" y="112"/>
                  </a:lnTo>
                  <a:lnTo>
                    <a:pt x="50" y="96"/>
                  </a:lnTo>
                  <a:lnTo>
                    <a:pt x="25" y="104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3845" y="1920"/>
              <a:ext cx="109" cy="176"/>
            </a:xfrm>
            <a:custGeom>
              <a:avLst/>
              <a:gdLst>
                <a:gd name="T0" fmla="*/ 0 w 109"/>
                <a:gd name="T1" fmla="*/ 168 h 176"/>
                <a:gd name="T2" fmla="*/ 50 w 109"/>
                <a:gd name="T3" fmla="*/ 176 h 176"/>
                <a:gd name="T4" fmla="*/ 76 w 109"/>
                <a:gd name="T5" fmla="*/ 144 h 176"/>
                <a:gd name="T6" fmla="*/ 76 w 109"/>
                <a:gd name="T7" fmla="*/ 112 h 176"/>
                <a:gd name="T8" fmla="*/ 109 w 109"/>
                <a:gd name="T9" fmla="*/ 96 h 176"/>
                <a:gd name="T10" fmla="*/ 92 w 109"/>
                <a:gd name="T11" fmla="*/ 72 h 176"/>
                <a:gd name="T12" fmla="*/ 109 w 109"/>
                <a:gd name="T13" fmla="*/ 64 h 176"/>
                <a:gd name="T14" fmla="*/ 101 w 109"/>
                <a:gd name="T15" fmla="*/ 8 h 176"/>
                <a:gd name="T16" fmla="*/ 84 w 109"/>
                <a:gd name="T17" fmla="*/ 0 h 176"/>
                <a:gd name="T18" fmla="*/ 67 w 109"/>
                <a:gd name="T19" fmla="*/ 16 h 176"/>
                <a:gd name="T20" fmla="*/ 59 w 109"/>
                <a:gd name="T21" fmla="*/ 48 h 176"/>
                <a:gd name="T22" fmla="*/ 42 w 109"/>
                <a:gd name="T23" fmla="*/ 16 h 176"/>
                <a:gd name="T24" fmla="*/ 8 w 109"/>
                <a:gd name="T25" fmla="*/ 40 h 176"/>
                <a:gd name="T26" fmla="*/ 0 w 109"/>
                <a:gd name="T27" fmla="*/ 48 h 176"/>
                <a:gd name="T28" fmla="*/ 8 w 109"/>
                <a:gd name="T29" fmla="*/ 72 h 176"/>
                <a:gd name="T30" fmla="*/ 42 w 109"/>
                <a:gd name="T31" fmla="*/ 88 h 176"/>
                <a:gd name="T32" fmla="*/ 50 w 109"/>
                <a:gd name="T33" fmla="*/ 112 h 176"/>
                <a:gd name="T34" fmla="*/ 33 w 109"/>
                <a:gd name="T35" fmla="*/ 144 h 176"/>
                <a:gd name="T36" fmla="*/ 8 w 109"/>
                <a:gd name="T37" fmla="*/ 136 h 176"/>
                <a:gd name="T38" fmla="*/ 0 w 109"/>
                <a:gd name="T39" fmla="*/ 168 h 17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09" h="176">
                  <a:moveTo>
                    <a:pt x="0" y="168"/>
                  </a:moveTo>
                  <a:lnTo>
                    <a:pt x="50" y="176"/>
                  </a:lnTo>
                  <a:lnTo>
                    <a:pt x="76" y="144"/>
                  </a:lnTo>
                  <a:lnTo>
                    <a:pt x="76" y="112"/>
                  </a:lnTo>
                  <a:lnTo>
                    <a:pt x="109" y="96"/>
                  </a:lnTo>
                  <a:lnTo>
                    <a:pt x="92" y="72"/>
                  </a:lnTo>
                  <a:lnTo>
                    <a:pt x="109" y="64"/>
                  </a:lnTo>
                  <a:lnTo>
                    <a:pt x="101" y="8"/>
                  </a:lnTo>
                  <a:lnTo>
                    <a:pt x="84" y="0"/>
                  </a:lnTo>
                  <a:lnTo>
                    <a:pt x="67" y="16"/>
                  </a:lnTo>
                  <a:lnTo>
                    <a:pt x="59" y="48"/>
                  </a:lnTo>
                  <a:lnTo>
                    <a:pt x="42" y="16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8" y="72"/>
                  </a:lnTo>
                  <a:lnTo>
                    <a:pt x="42" y="88"/>
                  </a:lnTo>
                  <a:lnTo>
                    <a:pt x="50" y="112"/>
                  </a:lnTo>
                  <a:lnTo>
                    <a:pt x="33" y="144"/>
                  </a:lnTo>
                  <a:lnTo>
                    <a:pt x="8" y="136"/>
                  </a:lnTo>
                  <a:lnTo>
                    <a:pt x="0" y="1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4039" y="4048"/>
              <a:ext cx="328" cy="208"/>
            </a:xfrm>
            <a:custGeom>
              <a:avLst/>
              <a:gdLst>
                <a:gd name="T0" fmla="*/ 0 w 328"/>
                <a:gd name="T1" fmla="*/ 80 h 208"/>
                <a:gd name="T2" fmla="*/ 0 w 328"/>
                <a:gd name="T3" fmla="*/ 56 h 208"/>
                <a:gd name="T4" fmla="*/ 25 w 328"/>
                <a:gd name="T5" fmla="*/ 32 h 208"/>
                <a:gd name="T6" fmla="*/ 50 w 328"/>
                <a:gd name="T7" fmla="*/ 48 h 208"/>
                <a:gd name="T8" fmla="*/ 67 w 328"/>
                <a:gd name="T9" fmla="*/ 32 h 208"/>
                <a:gd name="T10" fmla="*/ 92 w 328"/>
                <a:gd name="T11" fmla="*/ 24 h 208"/>
                <a:gd name="T12" fmla="*/ 101 w 328"/>
                <a:gd name="T13" fmla="*/ 32 h 208"/>
                <a:gd name="T14" fmla="*/ 117 w 328"/>
                <a:gd name="T15" fmla="*/ 40 h 208"/>
                <a:gd name="T16" fmla="*/ 134 w 328"/>
                <a:gd name="T17" fmla="*/ 48 h 208"/>
                <a:gd name="T18" fmla="*/ 160 w 328"/>
                <a:gd name="T19" fmla="*/ 40 h 208"/>
                <a:gd name="T20" fmla="*/ 210 w 328"/>
                <a:gd name="T21" fmla="*/ 40 h 208"/>
                <a:gd name="T22" fmla="*/ 235 w 328"/>
                <a:gd name="T23" fmla="*/ 32 h 208"/>
                <a:gd name="T24" fmla="*/ 252 w 328"/>
                <a:gd name="T25" fmla="*/ 16 h 208"/>
                <a:gd name="T26" fmla="*/ 261 w 328"/>
                <a:gd name="T27" fmla="*/ 16 h 208"/>
                <a:gd name="T28" fmla="*/ 286 w 328"/>
                <a:gd name="T29" fmla="*/ 24 h 208"/>
                <a:gd name="T30" fmla="*/ 294 w 328"/>
                <a:gd name="T31" fmla="*/ 8 h 208"/>
                <a:gd name="T32" fmla="*/ 320 w 328"/>
                <a:gd name="T33" fmla="*/ 0 h 208"/>
                <a:gd name="T34" fmla="*/ 328 w 328"/>
                <a:gd name="T35" fmla="*/ 16 h 208"/>
                <a:gd name="T36" fmla="*/ 311 w 328"/>
                <a:gd name="T37" fmla="*/ 56 h 208"/>
                <a:gd name="T38" fmla="*/ 303 w 328"/>
                <a:gd name="T39" fmla="*/ 80 h 208"/>
                <a:gd name="T40" fmla="*/ 286 w 328"/>
                <a:gd name="T41" fmla="*/ 104 h 208"/>
                <a:gd name="T42" fmla="*/ 286 w 328"/>
                <a:gd name="T43" fmla="*/ 112 h 208"/>
                <a:gd name="T44" fmla="*/ 303 w 328"/>
                <a:gd name="T45" fmla="*/ 128 h 208"/>
                <a:gd name="T46" fmla="*/ 320 w 328"/>
                <a:gd name="T47" fmla="*/ 160 h 208"/>
                <a:gd name="T48" fmla="*/ 303 w 328"/>
                <a:gd name="T49" fmla="*/ 176 h 208"/>
                <a:gd name="T50" fmla="*/ 303 w 328"/>
                <a:gd name="T51" fmla="*/ 208 h 208"/>
                <a:gd name="T52" fmla="*/ 269 w 328"/>
                <a:gd name="T53" fmla="*/ 200 h 208"/>
                <a:gd name="T54" fmla="*/ 227 w 328"/>
                <a:gd name="T55" fmla="*/ 192 h 208"/>
                <a:gd name="T56" fmla="*/ 202 w 328"/>
                <a:gd name="T57" fmla="*/ 152 h 208"/>
                <a:gd name="T58" fmla="*/ 168 w 328"/>
                <a:gd name="T59" fmla="*/ 160 h 208"/>
                <a:gd name="T60" fmla="*/ 143 w 328"/>
                <a:gd name="T61" fmla="*/ 144 h 208"/>
                <a:gd name="T62" fmla="*/ 126 w 328"/>
                <a:gd name="T63" fmla="*/ 128 h 208"/>
                <a:gd name="T64" fmla="*/ 109 w 328"/>
                <a:gd name="T65" fmla="*/ 128 h 208"/>
                <a:gd name="T66" fmla="*/ 84 w 328"/>
                <a:gd name="T67" fmla="*/ 112 h 208"/>
                <a:gd name="T68" fmla="*/ 67 w 328"/>
                <a:gd name="T69" fmla="*/ 112 h 208"/>
                <a:gd name="T70" fmla="*/ 50 w 328"/>
                <a:gd name="T71" fmla="*/ 96 h 208"/>
                <a:gd name="T72" fmla="*/ 25 w 328"/>
                <a:gd name="T73" fmla="*/ 104 h 208"/>
                <a:gd name="T74" fmla="*/ 0 w 328"/>
                <a:gd name="T75" fmla="*/ 80 h 20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28" h="208">
                  <a:moveTo>
                    <a:pt x="0" y="80"/>
                  </a:moveTo>
                  <a:lnTo>
                    <a:pt x="0" y="56"/>
                  </a:lnTo>
                  <a:lnTo>
                    <a:pt x="25" y="32"/>
                  </a:lnTo>
                  <a:lnTo>
                    <a:pt x="50" y="48"/>
                  </a:lnTo>
                  <a:lnTo>
                    <a:pt x="67" y="32"/>
                  </a:lnTo>
                  <a:lnTo>
                    <a:pt x="92" y="24"/>
                  </a:lnTo>
                  <a:lnTo>
                    <a:pt x="101" y="32"/>
                  </a:lnTo>
                  <a:lnTo>
                    <a:pt x="117" y="40"/>
                  </a:lnTo>
                  <a:lnTo>
                    <a:pt x="134" y="48"/>
                  </a:lnTo>
                  <a:lnTo>
                    <a:pt x="160" y="40"/>
                  </a:lnTo>
                  <a:lnTo>
                    <a:pt x="210" y="40"/>
                  </a:lnTo>
                  <a:lnTo>
                    <a:pt x="235" y="32"/>
                  </a:lnTo>
                  <a:lnTo>
                    <a:pt x="252" y="16"/>
                  </a:lnTo>
                  <a:lnTo>
                    <a:pt x="261" y="16"/>
                  </a:lnTo>
                  <a:lnTo>
                    <a:pt x="286" y="24"/>
                  </a:lnTo>
                  <a:lnTo>
                    <a:pt x="294" y="8"/>
                  </a:lnTo>
                  <a:lnTo>
                    <a:pt x="320" y="0"/>
                  </a:lnTo>
                  <a:lnTo>
                    <a:pt x="328" y="16"/>
                  </a:lnTo>
                  <a:lnTo>
                    <a:pt x="311" y="56"/>
                  </a:lnTo>
                  <a:lnTo>
                    <a:pt x="303" y="80"/>
                  </a:lnTo>
                  <a:lnTo>
                    <a:pt x="286" y="104"/>
                  </a:lnTo>
                  <a:lnTo>
                    <a:pt x="286" y="112"/>
                  </a:lnTo>
                  <a:lnTo>
                    <a:pt x="303" y="128"/>
                  </a:lnTo>
                  <a:lnTo>
                    <a:pt x="320" y="160"/>
                  </a:lnTo>
                  <a:lnTo>
                    <a:pt x="303" y="176"/>
                  </a:lnTo>
                  <a:lnTo>
                    <a:pt x="303" y="208"/>
                  </a:lnTo>
                  <a:lnTo>
                    <a:pt x="269" y="200"/>
                  </a:lnTo>
                  <a:lnTo>
                    <a:pt x="227" y="192"/>
                  </a:lnTo>
                  <a:lnTo>
                    <a:pt x="202" y="152"/>
                  </a:lnTo>
                  <a:lnTo>
                    <a:pt x="168" y="160"/>
                  </a:lnTo>
                  <a:lnTo>
                    <a:pt x="143" y="144"/>
                  </a:lnTo>
                  <a:lnTo>
                    <a:pt x="126" y="128"/>
                  </a:lnTo>
                  <a:lnTo>
                    <a:pt x="109" y="128"/>
                  </a:lnTo>
                  <a:lnTo>
                    <a:pt x="84" y="112"/>
                  </a:lnTo>
                  <a:lnTo>
                    <a:pt x="67" y="112"/>
                  </a:lnTo>
                  <a:lnTo>
                    <a:pt x="50" y="96"/>
                  </a:lnTo>
                  <a:lnTo>
                    <a:pt x="25" y="104"/>
                  </a:lnTo>
                  <a:lnTo>
                    <a:pt x="0" y="8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5286" y="4200"/>
              <a:ext cx="311" cy="72"/>
            </a:xfrm>
            <a:custGeom>
              <a:avLst/>
              <a:gdLst>
                <a:gd name="T0" fmla="*/ 0 w 311"/>
                <a:gd name="T1" fmla="*/ 24 h 72"/>
                <a:gd name="T2" fmla="*/ 8 w 311"/>
                <a:gd name="T3" fmla="*/ 56 h 72"/>
                <a:gd name="T4" fmla="*/ 33 w 311"/>
                <a:gd name="T5" fmla="*/ 64 h 72"/>
                <a:gd name="T6" fmla="*/ 67 w 311"/>
                <a:gd name="T7" fmla="*/ 64 h 72"/>
                <a:gd name="T8" fmla="*/ 126 w 311"/>
                <a:gd name="T9" fmla="*/ 56 h 72"/>
                <a:gd name="T10" fmla="*/ 143 w 311"/>
                <a:gd name="T11" fmla="*/ 56 h 72"/>
                <a:gd name="T12" fmla="*/ 143 w 311"/>
                <a:gd name="T13" fmla="*/ 72 h 72"/>
                <a:gd name="T14" fmla="*/ 193 w 311"/>
                <a:gd name="T15" fmla="*/ 72 h 72"/>
                <a:gd name="T16" fmla="*/ 219 w 311"/>
                <a:gd name="T17" fmla="*/ 56 h 72"/>
                <a:gd name="T18" fmla="*/ 252 w 311"/>
                <a:gd name="T19" fmla="*/ 56 h 72"/>
                <a:gd name="T20" fmla="*/ 278 w 311"/>
                <a:gd name="T21" fmla="*/ 40 h 72"/>
                <a:gd name="T22" fmla="*/ 311 w 311"/>
                <a:gd name="T23" fmla="*/ 32 h 72"/>
                <a:gd name="T24" fmla="*/ 311 w 311"/>
                <a:gd name="T25" fmla="*/ 0 h 72"/>
                <a:gd name="T26" fmla="*/ 286 w 311"/>
                <a:gd name="T27" fmla="*/ 16 h 72"/>
                <a:gd name="T28" fmla="*/ 269 w 311"/>
                <a:gd name="T29" fmla="*/ 24 h 72"/>
                <a:gd name="T30" fmla="*/ 252 w 311"/>
                <a:gd name="T31" fmla="*/ 24 h 72"/>
                <a:gd name="T32" fmla="*/ 244 w 311"/>
                <a:gd name="T33" fmla="*/ 8 h 72"/>
                <a:gd name="T34" fmla="*/ 219 w 311"/>
                <a:gd name="T35" fmla="*/ 16 h 72"/>
                <a:gd name="T36" fmla="*/ 168 w 311"/>
                <a:gd name="T37" fmla="*/ 24 h 72"/>
                <a:gd name="T38" fmla="*/ 168 w 311"/>
                <a:gd name="T39" fmla="*/ 8 h 72"/>
                <a:gd name="T40" fmla="*/ 84 w 311"/>
                <a:gd name="T41" fmla="*/ 40 h 72"/>
                <a:gd name="T42" fmla="*/ 75 w 311"/>
                <a:gd name="T43" fmla="*/ 16 h 72"/>
                <a:gd name="T44" fmla="*/ 59 w 311"/>
                <a:gd name="T45" fmla="*/ 8 h 72"/>
                <a:gd name="T46" fmla="*/ 59 w 311"/>
                <a:gd name="T47" fmla="*/ 24 h 72"/>
                <a:gd name="T48" fmla="*/ 33 w 311"/>
                <a:gd name="T49" fmla="*/ 24 h 72"/>
                <a:gd name="T50" fmla="*/ 16 w 311"/>
                <a:gd name="T51" fmla="*/ 0 h 72"/>
                <a:gd name="T52" fmla="*/ 16 w 311"/>
                <a:gd name="T53" fmla="*/ 16 h 72"/>
                <a:gd name="T54" fmla="*/ 0 w 311"/>
                <a:gd name="T55" fmla="*/ 24 h 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11" h="72">
                  <a:moveTo>
                    <a:pt x="0" y="24"/>
                  </a:moveTo>
                  <a:lnTo>
                    <a:pt x="8" y="56"/>
                  </a:lnTo>
                  <a:lnTo>
                    <a:pt x="33" y="64"/>
                  </a:lnTo>
                  <a:lnTo>
                    <a:pt x="67" y="64"/>
                  </a:lnTo>
                  <a:lnTo>
                    <a:pt x="126" y="56"/>
                  </a:lnTo>
                  <a:lnTo>
                    <a:pt x="143" y="56"/>
                  </a:lnTo>
                  <a:lnTo>
                    <a:pt x="143" y="72"/>
                  </a:lnTo>
                  <a:lnTo>
                    <a:pt x="193" y="72"/>
                  </a:lnTo>
                  <a:lnTo>
                    <a:pt x="219" y="56"/>
                  </a:lnTo>
                  <a:lnTo>
                    <a:pt x="252" y="56"/>
                  </a:lnTo>
                  <a:lnTo>
                    <a:pt x="278" y="40"/>
                  </a:lnTo>
                  <a:lnTo>
                    <a:pt x="311" y="32"/>
                  </a:lnTo>
                  <a:lnTo>
                    <a:pt x="311" y="0"/>
                  </a:lnTo>
                  <a:lnTo>
                    <a:pt x="286" y="16"/>
                  </a:lnTo>
                  <a:lnTo>
                    <a:pt x="269" y="24"/>
                  </a:lnTo>
                  <a:lnTo>
                    <a:pt x="252" y="24"/>
                  </a:lnTo>
                  <a:lnTo>
                    <a:pt x="244" y="8"/>
                  </a:lnTo>
                  <a:lnTo>
                    <a:pt x="219" y="16"/>
                  </a:lnTo>
                  <a:lnTo>
                    <a:pt x="168" y="24"/>
                  </a:lnTo>
                  <a:lnTo>
                    <a:pt x="168" y="8"/>
                  </a:lnTo>
                  <a:lnTo>
                    <a:pt x="84" y="40"/>
                  </a:lnTo>
                  <a:lnTo>
                    <a:pt x="75" y="16"/>
                  </a:lnTo>
                  <a:lnTo>
                    <a:pt x="59" y="8"/>
                  </a:lnTo>
                  <a:lnTo>
                    <a:pt x="59" y="24"/>
                  </a:lnTo>
                  <a:lnTo>
                    <a:pt x="33" y="24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3584" y="3712"/>
              <a:ext cx="168" cy="288"/>
            </a:xfrm>
            <a:custGeom>
              <a:avLst/>
              <a:gdLst>
                <a:gd name="T0" fmla="*/ 0 w 168"/>
                <a:gd name="T1" fmla="*/ 40 h 288"/>
                <a:gd name="T2" fmla="*/ 33 w 168"/>
                <a:gd name="T3" fmla="*/ 48 h 288"/>
                <a:gd name="T4" fmla="*/ 59 w 168"/>
                <a:gd name="T5" fmla="*/ 40 h 288"/>
                <a:gd name="T6" fmla="*/ 101 w 168"/>
                <a:gd name="T7" fmla="*/ 8 h 288"/>
                <a:gd name="T8" fmla="*/ 109 w 168"/>
                <a:gd name="T9" fmla="*/ 0 h 288"/>
                <a:gd name="T10" fmla="*/ 143 w 168"/>
                <a:gd name="T11" fmla="*/ 16 h 288"/>
                <a:gd name="T12" fmla="*/ 143 w 168"/>
                <a:gd name="T13" fmla="*/ 32 h 288"/>
                <a:gd name="T14" fmla="*/ 168 w 168"/>
                <a:gd name="T15" fmla="*/ 96 h 288"/>
                <a:gd name="T16" fmla="*/ 151 w 168"/>
                <a:gd name="T17" fmla="*/ 120 h 288"/>
                <a:gd name="T18" fmla="*/ 168 w 168"/>
                <a:gd name="T19" fmla="*/ 152 h 288"/>
                <a:gd name="T20" fmla="*/ 143 w 168"/>
                <a:gd name="T21" fmla="*/ 256 h 288"/>
                <a:gd name="T22" fmla="*/ 117 w 168"/>
                <a:gd name="T23" fmla="*/ 248 h 288"/>
                <a:gd name="T24" fmla="*/ 92 w 168"/>
                <a:gd name="T25" fmla="*/ 248 h 288"/>
                <a:gd name="T26" fmla="*/ 84 w 168"/>
                <a:gd name="T27" fmla="*/ 264 h 288"/>
                <a:gd name="T28" fmla="*/ 67 w 168"/>
                <a:gd name="T29" fmla="*/ 280 h 288"/>
                <a:gd name="T30" fmla="*/ 42 w 168"/>
                <a:gd name="T31" fmla="*/ 288 h 288"/>
                <a:gd name="T32" fmla="*/ 25 w 168"/>
                <a:gd name="T33" fmla="*/ 248 h 288"/>
                <a:gd name="T34" fmla="*/ 25 w 168"/>
                <a:gd name="T35" fmla="*/ 200 h 288"/>
                <a:gd name="T36" fmla="*/ 33 w 168"/>
                <a:gd name="T37" fmla="*/ 176 h 288"/>
                <a:gd name="T38" fmla="*/ 25 w 168"/>
                <a:gd name="T39" fmla="*/ 160 h 288"/>
                <a:gd name="T40" fmla="*/ 33 w 168"/>
                <a:gd name="T41" fmla="*/ 136 h 288"/>
                <a:gd name="T42" fmla="*/ 33 w 168"/>
                <a:gd name="T43" fmla="*/ 112 h 288"/>
                <a:gd name="T44" fmla="*/ 25 w 168"/>
                <a:gd name="T45" fmla="*/ 80 h 288"/>
                <a:gd name="T46" fmla="*/ 0 w 168"/>
                <a:gd name="T47" fmla="*/ 72 h 288"/>
                <a:gd name="T48" fmla="*/ 0 w 168"/>
                <a:gd name="T49" fmla="*/ 40 h 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8" h="288">
                  <a:moveTo>
                    <a:pt x="0" y="40"/>
                  </a:moveTo>
                  <a:lnTo>
                    <a:pt x="33" y="48"/>
                  </a:lnTo>
                  <a:lnTo>
                    <a:pt x="59" y="40"/>
                  </a:lnTo>
                  <a:lnTo>
                    <a:pt x="101" y="8"/>
                  </a:lnTo>
                  <a:lnTo>
                    <a:pt x="109" y="0"/>
                  </a:lnTo>
                  <a:lnTo>
                    <a:pt x="143" y="16"/>
                  </a:lnTo>
                  <a:lnTo>
                    <a:pt x="143" y="32"/>
                  </a:lnTo>
                  <a:lnTo>
                    <a:pt x="168" y="96"/>
                  </a:lnTo>
                  <a:lnTo>
                    <a:pt x="151" y="120"/>
                  </a:lnTo>
                  <a:lnTo>
                    <a:pt x="168" y="152"/>
                  </a:lnTo>
                  <a:lnTo>
                    <a:pt x="143" y="256"/>
                  </a:lnTo>
                  <a:lnTo>
                    <a:pt x="117" y="248"/>
                  </a:lnTo>
                  <a:lnTo>
                    <a:pt x="92" y="248"/>
                  </a:lnTo>
                  <a:lnTo>
                    <a:pt x="84" y="264"/>
                  </a:lnTo>
                  <a:lnTo>
                    <a:pt x="67" y="280"/>
                  </a:lnTo>
                  <a:lnTo>
                    <a:pt x="42" y="288"/>
                  </a:lnTo>
                  <a:lnTo>
                    <a:pt x="25" y="248"/>
                  </a:lnTo>
                  <a:lnTo>
                    <a:pt x="25" y="200"/>
                  </a:lnTo>
                  <a:lnTo>
                    <a:pt x="33" y="176"/>
                  </a:lnTo>
                  <a:lnTo>
                    <a:pt x="25" y="160"/>
                  </a:lnTo>
                  <a:lnTo>
                    <a:pt x="33" y="136"/>
                  </a:lnTo>
                  <a:lnTo>
                    <a:pt x="33" y="112"/>
                  </a:lnTo>
                  <a:lnTo>
                    <a:pt x="25" y="80"/>
                  </a:lnTo>
                  <a:lnTo>
                    <a:pt x="0" y="7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5286" y="4200"/>
              <a:ext cx="311" cy="72"/>
            </a:xfrm>
            <a:custGeom>
              <a:avLst/>
              <a:gdLst>
                <a:gd name="T0" fmla="*/ 0 w 311"/>
                <a:gd name="T1" fmla="*/ 24 h 72"/>
                <a:gd name="T2" fmla="*/ 8 w 311"/>
                <a:gd name="T3" fmla="*/ 56 h 72"/>
                <a:gd name="T4" fmla="*/ 33 w 311"/>
                <a:gd name="T5" fmla="*/ 64 h 72"/>
                <a:gd name="T6" fmla="*/ 67 w 311"/>
                <a:gd name="T7" fmla="*/ 64 h 72"/>
                <a:gd name="T8" fmla="*/ 126 w 311"/>
                <a:gd name="T9" fmla="*/ 56 h 72"/>
                <a:gd name="T10" fmla="*/ 143 w 311"/>
                <a:gd name="T11" fmla="*/ 56 h 72"/>
                <a:gd name="T12" fmla="*/ 143 w 311"/>
                <a:gd name="T13" fmla="*/ 72 h 72"/>
                <a:gd name="T14" fmla="*/ 193 w 311"/>
                <a:gd name="T15" fmla="*/ 72 h 72"/>
                <a:gd name="T16" fmla="*/ 219 w 311"/>
                <a:gd name="T17" fmla="*/ 56 h 72"/>
                <a:gd name="T18" fmla="*/ 252 w 311"/>
                <a:gd name="T19" fmla="*/ 56 h 72"/>
                <a:gd name="T20" fmla="*/ 278 w 311"/>
                <a:gd name="T21" fmla="*/ 40 h 72"/>
                <a:gd name="T22" fmla="*/ 311 w 311"/>
                <a:gd name="T23" fmla="*/ 32 h 72"/>
                <a:gd name="T24" fmla="*/ 311 w 311"/>
                <a:gd name="T25" fmla="*/ 0 h 72"/>
                <a:gd name="T26" fmla="*/ 286 w 311"/>
                <a:gd name="T27" fmla="*/ 16 h 72"/>
                <a:gd name="T28" fmla="*/ 269 w 311"/>
                <a:gd name="T29" fmla="*/ 24 h 72"/>
                <a:gd name="T30" fmla="*/ 252 w 311"/>
                <a:gd name="T31" fmla="*/ 24 h 72"/>
                <a:gd name="T32" fmla="*/ 244 w 311"/>
                <a:gd name="T33" fmla="*/ 8 h 72"/>
                <a:gd name="T34" fmla="*/ 219 w 311"/>
                <a:gd name="T35" fmla="*/ 16 h 72"/>
                <a:gd name="T36" fmla="*/ 168 w 311"/>
                <a:gd name="T37" fmla="*/ 24 h 72"/>
                <a:gd name="T38" fmla="*/ 168 w 311"/>
                <a:gd name="T39" fmla="*/ 8 h 72"/>
                <a:gd name="T40" fmla="*/ 84 w 311"/>
                <a:gd name="T41" fmla="*/ 40 h 72"/>
                <a:gd name="T42" fmla="*/ 75 w 311"/>
                <a:gd name="T43" fmla="*/ 16 h 72"/>
                <a:gd name="T44" fmla="*/ 59 w 311"/>
                <a:gd name="T45" fmla="*/ 8 h 72"/>
                <a:gd name="T46" fmla="*/ 59 w 311"/>
                <a:gd name="T47" fmla="*/ 24 h 72"/>
                <a:gd name="T48" fmla="*/ 33 w 311"/>
                <a:gd name="T49" fmla="*/ 24 h 72"/>
                <a:gd name="T50" fmla="*/ 16 w 311"/>
                <a:gd name="T51" fmla="*/ 0 h 72"/>
                <a:gd name="T52" fmla="*/ 16 w 311"/>
                <a:gd name="T53" fmla="*/ 16 h 72"/>
                <a:gd name="T54" fmla="*/ 0 w 311"/>
                <a:gd name="T55" fmla="*/ 24 h 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11" h="72">
                  <a:moveTo>
                    <a:pt x="0" y="24"/>
                  </a:moveTo>
                  <a:lnTo>
                    <a:pt x="8" y="56"/>
                  </a:lnTo>
                  <a:lnTo>
                    <a:pt x="33" y="64"/>
                  </a:lnTo>
                  <a:lnTo>
                    <a:pt x="67" y="64"/>
                  </a:lnTo>
                  <a:lnTo>
                    <a:pt x="126" y="56"/>
                  </a:lnTo>
                  <a:lnTo>
                    <a:pt x="143" y="56"/>
                  </a:lnTo>
                  <a:lnTo>
                    <a:pt x="143" y="72"/>
                  </a:lnTo>
                  <a:lnTo>
                    <a:pt x="193" y="72"/>
                  </a:lnTo>
                  <a:lnTo>
                    <a:pt x="219" y="56"/>
                  </a:lnTo>
                  <a:lnTo>
                    <a:pt x="252" y="56"/>
                  </a:lnTo>
                  <a:lnTo>
                    <a:pt x="278" y="40"/>
                  </a:lnTo>
                  <a:lnTo>
                    <a:pt x="311" y="32"/>
                  </a:lnTo>
                  <a:lnTo>
                    <a:pt x="311" y="0"/>
                  </a:lnTo>
                  <a:lnTo>
                    <a:pt x="286" y="16"/>
                  </a:lnTo>
                  <a:lnTo>
                    <a:pt x="269" y="24"/>
                  </a:lnTo>
                  <a:lnTo>
                    <a:pt x="252" y="24"/>
                  </a:lnTo>
                  <a:lnTo>
                    <a:pt x="244" y="8"/>
                  </a:lnTo>
                  <a:lnTo>
                    <a:pt x="219" y="16"/>
                  </a:lnTo>
                  <a:lnTo>
                    <a:pt x="168" y="24"/>
                  </a:lnTo>
                  <a:lnTo>
                    <a:pt x="168" y="8"/>
                  </a:lnTo>
                  <a:lnTo>
                    <a:pt x="84" y="40"/>
                  </a:lnTo>
                  <a:lnTo>
                    <a:pt x="75" y="16"/>
                  </a:lnTo>
                  <a:lnTo>
                    <a:pt x="59" y="8"/>
                  </a:lnTo>
                  <a:lnTo>
                    <a:pt x="59" y="24"/>
                  </a:lnTo>
                  <a:lnTo>
                    <a:pt x="33" y="24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3584" y="3712"/>
              <a:ext cx="168" cy="288"/>
            </a:xfrm>
            <a:custGeom>
              <a:avLst/>
              <a:gdLst>
                <a:gd name="T0" fmla="*/ 0 w 168"/>
                <a:gd name="T1" fmla="*/ 40 h 288"/>
                <a:gd name="T2" fmla="*/ 33 w 168"/>
                <a:gd name="T3" fmla="*/ 48 h 288"/>
                <a:gd name="T4" fmla="*/ 59 w 168"/>
                <a:gd name="T5" fmla="*/ 40 h 288"/>
                <a:gd name="T6" fmla="*/ 101 w 168"/>
                <a:gd name="T7" fmla="*/ 8 h 288"/>
                <a:gd name="T8" fmla="*/ 109 w 168"/>
                <a:gd name="T9" fmla="*/ 0 h 288"/>
                <a:gd name="T10" fmla="*/ 143 w 168"/>
                <a:gd name="T11" fmla="*/ 16 h 288"/>
                <a:gd name="T12" fmla="*/ 143 w 168"/>
                <a:gd name="T13" fmla="*/ 32 h 288"/>
                <a:gd name="T14" fmla="*/ 168 w 168"/>
                <a:gd name="T15" fmla="*/ 96 h 288"/>
                <a:gd name="T16" fmla="*/ 151 w 168"/>
                <a:gd name="T17" fmla="*/ 120 h 288"/>
                <a:gd name="T18" fmla="*/ 168 w 168"/>
                <a:gd name="T19" fmla="*/ 152 h 288"/>
                <a:gd name="T20" fmla="*/ 143 w 168"/>
                <a:gd name="T21" fmla="*/ 256 h 288"/>
                <a:gd name="T22" fmla="*/ 117 w 168"/>
                <a:gd name="T23" fmla="*/ 248 h 288"/>
                <a:gd name="T24" fmla="*/ 92 w 168"/>
                <a:gd name="T25" fmla="*/ 248 h 288"/>
                <a:gd name="T26" fmla="*/ 84 w 168"/>
                <a:gd name="T27" fmla="*/ 264 h 288"/>
                <a:gd name="T28" fmla="*/ 67 w 168"/>
                <a:gd name="T29" fmla="*/ 280 h 288"/>
                <a:gd name="T30" fmla="*/ 42 w 168"/>
                <a:gd name="T31" fmla="*/ 288 h 288"/>
                <a:gd name="T32" fmla="*/ 25 w 168"/>
                <a:gd name="T33" fmla="*/ 248 h 288"/>
                <a:gd name="T34" fmla="*/ 25 w 168"/>
                <a:gd name="T35" fmla="*/ 200 h 288"/>
                <a:gd name="T36" fmla="*/ 33 w 168"/>
                <a:gd name="T37" fmla="*/ 176 h 288"/>
                <a:gd name="T38" fmla="*/ 25 w 168"/>
                <a:gd name="T39" fmla="*/ 160 h 288"/>
                <a:gd name="T40" fmla="*/ 33 w 168"/>
                <a:gd name="T41" fmla="*/ 136 h 288"/>
                <a:gd name="T42" fmla="*/ 33 w 168"/>
                <a:gd name="T43" fmla="*/ 112 h 288"/>
                <a:gd name="T44" fmla="*/ 25 w 168"/>
                <a:gd name="T45" fmla="*/ 80 h 288"/>
                <a:gd name="T46" fmla="*/ 0 w 168"/>
                <a:gd name="T47" fmla="*/ 72 h 288"/>
                <a:gd name="T48" fmla="*/ 0 w 168"/>
                <a:gd name="T49" fmla="*/ 40 h 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8" h="288">
                  <a:moveTo>
                    <a:pt x="0" y="40"/>
                  </a:moveTo>
                  <a:lnTo>
                    <a:pt x="33" y="48"/>
                  </a:lnTo>
                  <a:lnTo>
                    <a:pt x="59" y="40"/>
                  </a:lnTo>
                  <a:lnTo>
                    <a:pt x="101" y="8"/>
                  </a:lnTo>
                  <a:lnTo>
                    <a:pt x="109" y="0"/>
                  </a:lnTo>
                  <a:lnTo>
                    <a:pt x="143" y="16"/>
                  </a:lnTo>
                  <a:lnTo>
                    <a:pt x="143" y="32"/>
                  </a:lnTo>
                  <a:lnTo>
                    <a:pt x="168" y="96"/>
                  </a:lnTo>
                  <a:lnTo>
                    <a:pt x="151" y="120"/>
                  </a:lnTo>
                  <a:lnTo>
                    <a:pt x="168" y="152"/>
                  </a:lnTo>
                  <a:lnTo>
                    <a:pt x="143" y="256"/>
                  </a:lnTo>
                  <a:lnTo>
                    <a:pt x="117" y="248"/>
                  </a:lnTo>
                  <a:lnTo>
                    <a:pt x="92" y="248"/>
                  </a:lnTo>
                  <a:lnTo>
                    <a:pt x="84" y="264"/>
                  </a:lnTo>
                  <a:lnTo>
                    <a:pt x="67" y="280"/>
                  </a:lnTo>
                  <a:lnTo>
                    <a:pt x="42" y="288"/>
                  </a:lnTo>
                  <a:lnTo>
                    <a:pt x="25" y="248"/>
                  </a:lnTo>
                  <a:lnTo>
                    <a:pt x="25" y="200"/>
                  </a:lnTo>
                  <a:lnTo>
                    <a:pt x="33" y="176"/>
                  </a:lnTo>
                  <a:lnTo>
                    <a:pt x="25" y="160"/>
                  </a:lnTo>
                  <a:lnTo>
                    <a:pt x="33" y="136"/>
                  </a:lnTo>
                  <a:lnTo>
                    <a:pt x="33" y="112"/>
                  </a:lnTo>
                  <a:lnTo>
                    <a:pt x="25" y="80"/>
                  </a:lnTo>
                  <a:lnTo>
                    <a:pt x="0" y="72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626" y="3496"/>
              <a:ext cx="101" cy="192"/>
            </a:xfrm>
            <a:custGeom>
              <a:avLst/>
              <a:gdLst>
                <a:gd name="T0" fmla="*/ 75 w 101"/>
                <a:gd name="T1" fmla="*/ 32 h 192"/>
                <a:gd name="T2" fmla="*/ 75 w 101"/>
                <a:gd name="T3" fmla="*/ 0 h 192"/>
                <a:gd name="T4" fmla="*/ 92 w 101"/>
                <a:gd name="T5" fmla="*/ 0 h 192"/>
                <a:gd name="T6" fmla="*/ 92 w 101"/>
                <a:gd name="T7" fmla="*/ 40 h 192"/>
                <a:gd name="T8" fmla="*/ 101 w 101"/>
                <a:gd name="T9" fmla="*/ 56 h 192"/>
                <a:gd name="T10" fmla="*/ 101 w 101"/>
                <a:gd name="T11" fmla="*/ 104 h 192"/>
                <a:gd name="T12" fmla="*/ 92 w 101"/>
                <a:gd name="T13" fmla="*/ 120 h 192"/>
                <a:gd name="T14" fmla="*/ 92 w 101"/>
                <a:gd name="T15" fmla="*/ 152 h 192"/>
                <a:gd name="T16" fmla="*/ 67 w 101"/>
                <a:gd name="T17" fmla="*/ 192 h 192"/>
                <a:gd name="T18" fmla="*/ 50 w 101"/>
                <a:gd name="T19" fmla="*/ 192 h 192"/>
                <a:gd name="T20" fmla="*/ 25 w 101"/>
                <a:gd name="T21" fmla="*/ 176 h 192"/>
                <a:gd name="T22" fmla="*/ 33 w 101"/>
                <a:gd name="T23" fmla="*/ 160 h 192"/>
                <a:gd name="T24" fmla="*/ 17 w 101"/>
                <a:gd name="T25" fmla="*/ 152 h 192"/>
                <a:gd name="T26" fmla="*/ 33 w 101"/>
                <a:gd name="T27" fmla="*/ 136 h 192"/>
                <a:gd name="T28" fmla="*/ 8 w 101"/>
                <a:gd name="T29" fmla="*/ 128 h 192"/>
                <a:gd name="T30" fmla="*/ 25 w 101"/>
                <a:gd name="T31" fmla="*/ 112 h 192"/>
                <a:gd name="T32" fmla="*/ 8 w 101"/>
                <a:gd name="T33" fmla="*/ 96 h 192"/>
                <a:gd name="T34" fmla="*/ 0 w 101"/>
                <a:gd name="T35" fmla="*/ 72 h 192"/>
                <a:gd name="T36" fmla="*/ 17 w 101"/>
                <a:gd name="T37" fmla="*/ 64 h 192"/>
                <a:gd name="T38" fmla="*/ 17 w 101"/>
                <a:gd name="T39" fmla="*/ 48 h 192"/>
                <a:gd name="T40" fmla="*/ 42 w 101"/>
                <a:gd name="T41" fmla="*/ 40 h 192"/>
                <a:gd name="T42" fmla="*/ 75 w 101"/>
                <a:gd name="T43" fmla="*/ 32 h 19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01" h="192">
                  <a:moveTo>
                    <a:pt x="75" y="32"/>
                  </a:moveTo>
                  <a:lnTo>
                    <a:pt x="75" y="0"/>
                  </a:lnTo>
                  <a:lnTo>
                    <a:pt x="92" y="0"/>
                  </a:lnTo>
                  <a:lnTo>
                    <a:pt x="92" y="40"/>
                  </a:lnTo>
                  <a:lnTo>
                    <a:pt x="101" y="56"/>
                  </a:lnTo>
                  <a:lnTo>
                    <a:pt x="101" y="104"/>
                  </a:lnTo>
                  <a:lnTo>
                    <a:pt x="92" y="120"/>
                  </a:lnTo>
                  <a:lnTo>
                    <a:pt x="92" y="152"/>
                  </a:lnTo>
                  <a:lnTo>
                    <a:pt x="67" y="192"/>
                  </a:lnTo>
                  <a:lnTo>
                    <a:pt x="50" y="192"/>
                  </a:lnTo>
                  <a:lnTo>
                    <a:pt x="25" y="176"/>
                  </a:lnTo>
                  <a:lnTo>
                    <a:pt x="33" y="160"/>
                  </a:lnTo>
                  <a:lnTo>
                    <a:pt x="17" y="152"/>
                  </a:lnTo>
                  <a:lnTo>
                    <a:pt x="33" y="136"/>
                  </a:lnTo>
                  <a:lnTo>
                    <a:pt x="8" y="128"/>
                  </a:lnTo>
                  <a:lnTo>
                    <a:pt x="25" y="112"/>
                  </a:lnTo>
                  <a:lnTo>
                    <a:pt x="8" y="96"/>
                  </a:lnTo>
                  <a:lnTo>
                    <a:pt x="0" y="72"/>
                  </a:lnTo>
                  <a:lnTo>
                    <a:pt x="17" y="64"/>
                  </a:lnTo>
                  <a:lnTo>
                    <a:pt x="17" y="48"/>
                  </a:lnTo>
                  <a:lnTo>
                    <a:pt x="42" y="40"/>
                  </a:lnTo>
                  <a:lnTo>
                    <a:pt x="75" y="3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3626" y="3496"/>
              <a:ext cx="101" cy="192"/>
            </a:xfrm>
            <a:custGeom>
              <a:avLst/>
              <a:gdLst>
                <a:gd name="T0" fmla="*/ 75 w 101"/>
                <a:gd name="T1" fmla="*/ 32 h 192"/>
                <a:gd name="T2" fmla="*/ 75 w 101"/>
                <a:gd name="T3" fmla="*/ 0 h 192"/>
                <a:gd name="T4" fmla="*/ 92 w 101"/>
                <a:gd name="T5" fmla="*/ 0 h 192"/>
                <a:gd name="T6" fmla="*/ 92 w 101"/>
                <a:gd name="T7" fmla="*/ 40 h 192"/>
                <a:gd name="T8" fmla="*/ 101 w 101"/>
                <a:gd name="T9" fmla="*/ 56 h 192"/>
                <a:gd name="T10" fmla="*/ 101 w 101"/>
                <a:gd name="T11" fmla="*/ 104 h 192"/>
                <a:gd name="T12" fmla="*/ 92 w 101"/>
                <a:gd name="T13" fmla="*/ 120 h 192"/>
                <a:gd name="T14" fmla="*/ 92 w 101"/>
                <a:gd name="T15" fmla="*/ 152 h 192"/>
                <a:gd name="T16" fmla="*/ 67 w 101"/>
                <a:gd name="T17" fmla="*/ 192 h 192"/>
                <a:gd name="T18" fmla="*/ 50 w 101"/>
                <a:gd name="T19" fmla="*/ 192 h 192"/>
                <a:gd name="T20" fmla="*/ 25 w 101"/>
                <a:gd name="T21" fmla="*/ 176 h 192"/>
                <a:gd name="T22" fmla="*/ 33 w 101"/>
                <a:gd name="T23" fmla="*/ 160 h 192"/>
                <a:gd name="T24" fmla="*/ 17 w 101"/>
                <a:gd name="T25" fmla="*/ 152 h 192"/>
                <a:gd name="T26" fmla="*/ 33 w 101"/>
                <a:gd name="T27" fmla="*/ 136 h 192"/>
                <a:gd name="T28" fmla="*/ 8 w 101"/>
                <a:gd name="T29" fmla="*/ 128 h 192"/>
                <a:gd name="T30" fmla="*/ 25 w 101"/>
                <a:gd name="T31" fmla="*/ 112 h 192"/>
                <a:gd name="T32" fmla="*/ 8 w 101"/>
                <a:gd name="T33" fmla="*/ 96 h 192"/>
                <a:gd name="T34" fmla="*/ 0 w 101"/>
                <a:gd name="T35" fmla="*/ 72 h 192"/>
                <a:gd name="T36" fmla="*/ 17 w 101"/>
                <a:gd name="T37" fmla="*/ 64 h 192"/>
                <a:gd name="T38" fmla="*/ 17 w 101"/>
                <a:gd name="T39" fmla="*/ 48 h 192"/>
                <a:gd name="T40" fmla="*/ 42 w 101"/>
                <a:gd name="T41" fmla="*/ 40 h 192"/>
                <a:gd name="T42" fmla="*/ 75 w 101"/>
                <a:gd name="T43" fmla="*/ 32 h 19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01" h="192">
                  <a:moveTo>
                    <a:pt x="75" y="32"/>
                  </a:moveTo>
                  <a:lnTo>
                    <a:pt x="75" y="0"/>
                  </a:lnTo>
                  <a:lnTo>
                    <a:pt x="92" y="0"/>
                  </a:lnTo>
                  <a:lnTo>
                    <a:pt x="92" y="40"/>
                  </a:lnTo>
                  <a:lnTo>
                    <a:pt x="101" y="56"/>
                  </a:lnTo>
                  <a:lnTo>
                    <a:pt x="101" y="104"/>
                  </a:lnTo>
                  <a:lnTo>
                    <a:pt x="92" y="120"/>
                  </a:lnTo>
                  <a:lnTo>
                    <a:pt x="92" y="152"/>
                  </a:lnTo>
                  <a:lnTo>
                    <a:pt x="67" y="192"/>
                  </a:lnTo>
                  <a:lnTo>
                    <a:pt x="50" y="192"/>
                  </a:lnTo>
                  <a:lnTo>
                    <a:pt x="25" y="176"/>
                  </a:lnTo>
                  <a:lnTo>
                    <a:pt x="33" y="160"/>
                  </a:lnTo>
                  <a:lnTo>
                    <a:pt x="17" y="152"/>
                  </a:lnTo>
                  <a:lnTo>
                    <a:pt x="33" y="136"/>
                  </a:lnTo>
                  <a:lnTo>
                    <a:pt x="8" y="128"/>
                  </a:lnTo>
                  <a:lnTo>
                    <a:pt x="25" y="112"/>
                  </a:lnTo>
                  <a:lnTo>
                    <a:pt x="8" y="96"/>
                  </a:lnTo>
                  <a:lnTo>
                    <a:pt x="0" y="72"/>
                  </a:lnTo>
                  <a:lnTo>
                    <a:pt x="17" y="64"/>
                  </a:lnTo>
                  <a:lnTo>
                    <a:pt x="17" y="48"/>
                  </a:lnTo>
                  <a:lnTo>
                    <a:pt x="42" y="40"/>
                  </a:lnTo>
                  <a:lnTo>
                    <a:pt x="75" y="3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3457" y="3008"/>
              <a:ext cx="1180" cy="1080"/>
            </a:xfrm>
            <a:custGeom>
              <a:avLst/>
              <a:gdLst>
                <a:gd name="T0" fmla="*/ 1121 w 1180"/>
                <a:gd name="T1" fmla="*/ 728 h 1080"/>
                <a:gd name="T2" fmla="*/ 1003 w 1180"/>
                <a:gd name="T3" fmla="*/ 672 h 1080"/>
                <a:gd name="T4" fmla="*/ 935 w 1180"/>
                <a:gd name="T5" fmla="*/ 616 h 1080"/>
                <a:gd name="T6" fmla="*/ 902 w 1180"/>
                <a:gd name="T7" fmla="*/ 584 h 1080"/>
                <a:gd name="T8" fmla="*/ 817 w 1180"/>
                <a:gd name="T9" fmla="*/ 592 h 1080"/>
                <a:gd name="T10" fmla="*/ 733 w 1180"/>
                <a:gd name="T11" fmla="*/ 528 h 1080"/>
                <a:gd name="T12" fmla="*/ 683 w 1180"/>
                <a:gd name="T13" fmla="*/ 448 h 1080"/>
                <a:gd name="T14" fmla="*/ 556 w 1180"/>
                <a:gd name="T15" fmla="*/ 344 h 1080"/>
                <a:gd name="T16" fmla="*/ 523 w 1180"/>
                <a:gd name="T17" fmla="*/ 280 h 1080"/>
                <a:gd name="T18" fmla="*/ 548 w 1180"/>
                <a:gd name="T19" fmla="*/ 240 h 1080"/>
                <a:gd name="T20" fmla="*/ 531 w 1180"/>
                <a:gd name="T21" fmla="*/ 216 h 1080"/>
                <a:gd name="T22" fmla="*/ 556 w 1180"/>
                <a:gd name="T23" fmla="*/ 184 h 1080"/>
                <a:gd name="T24" fmla="*/ 649 w 1180"/>
                <a:gd name="T25" fmla="*/ 144 h 1080"/>
                <a:gd name="T26" fmla="*/ 649 w 1180"/>
                <a:gd name="T27" fmla="*/ 56 h 1080"/>
                <a:gd name="T28" fmla="*/ 514 w 1180"/>
                <a:gd name="T29" fmla="*/ 0 h 1080"/>
                <a:gd name="T30" fmla="*/ 405 w 1180"/>
                <a:gd name="T31" fmla="*/ 40 h 1080"/>
                <a:gd name="T32" fmla="*/ 354 w 1180"/>
                <a:gd name="T33" fmla="*/ 64 h 1080"/>
                <a:gd name="T34" fmla="*/ 295 w 1180"/>
                <a:gd name="T35" fmla="*/ 80 h 1080"/>
                <a:gd name="T36" fmla="*/ 228 w 1180"/>
                <a:gd name="T37" fmla="*/ 152 h 1080"/>
                <a:gd name="T38" fmla="*/ 118 w 1180"/>
                <a:gd name="T39" fmla="*/ 136 h 1080"/>
                <a:gd name="T40" fmla="*/ 42 w 1180"/>
                <a:gd name="T41" fmla="*/ 208 h 1080"/>
                <a:gd name="T42" fmla="*/ 25 w 1180"/>
                <a:gd name="T43" fmla="*/ 272 h 1080"/>
                <a:gd name="T44" fmla="*/ 93 w 1180"/>
                <a:gd name="T45" fmla="*/ 352 h 1080"/>
                <a:gd name="T46" fmla="*/ 93 w 1180"/>
                <a:gd name="T47" fmla="*/ 392 h 1080"/>
                <a:gd name="T48" fmla="*/ 160 w 1180"/>
                <a:gd name="T49" fmla="*/ 344 h 1080"/>
                <a:gd name="T50" fmla="*/ 202 w 1180"/>
                <a:gd name="T51" fmla="*/ 320 h 1080"/>
                <a:gd name="T52" fmla="*/ 261 w 1180"/>
                <a:gd name="T53" fmla="*/ 352 h 1080"/>
                <a:gd name="T54" fmla="*/ 312 w 1180"/>
                <a:gd name="T55" fmla="*/ 368 h 1080"/>
                <a:gd name="T56" fmla="*/ 337 w 1180"/>
                <a:gd name="T57" fmla="*/ 424 h 1080"/>
                <a:gd name="T58" fmla="*/ 371 w 1180"/>
                <a:gd name="T59" fmla="*/ 496 h 1080"/>
                <a:gd name="T60" fmla="*/ 430 w 1180"/>
                <a:gd name="T61" fmla="*/ 552 h 1080"/>
                <a:gd name="T62" fmla="*/ 497 w 1180"/>
                <a:gd name="T63" fmla="*/ 592 h 1080"/>
                <a:gd name="T64" fmla="*/ 607 w 1180"/>
                <a:gd name="T65" fmla="*/ 680 h 1080"/>
                <a:gd name="T66" fmla="*/ 649 w 1180"/>
                <a:gd name="T67" fmla="*/ 688 h 1080"/>
                <a:gd name="T68" fmla="*/ 742 w 1180"/>
                <a:gd name="T69" fmla="*/ 744 h 1080"/>
                <a:gd name="T70" fmla="*/ 775 w 1180"/>
                <a:gd name="T71" fmla="*/ 752 h 1080"/>
                <a:gd name="T72" fmla="*/ 809 w 1180"/>
                <a:gd name="T73" fmla="*/ 768 h 1080"/>
                <a:gd name="T74" fmla="*/ 851 w 1180"/>
                <a:gd name="T75" fmla="*/ 824 h 1080"/>
                <a:gd name="T76" fmla="*/ 927 w 1180"/>
                <a:gd name="T77" fmla="*/ 856 h 1080"/>
                <a:gd name="T78" fmla="*/ 978 w 1180"/>
                <a:gd name="T79" fmla="*/ 984 h 1080"/>
                <a:gd name="T80" fmla="*/ 935 w 1180"/>
                <a:gd name="T81" fmla="*/ 1000 h 1080"/>
                <a:gd name="T82" fmla="*/ 927 w 1180"/>
                <a:gd name="T83" fmla="*/ 1040 h 1080"/>
                <a:gd name="T84" fmla="*/ 935 w 1180"/>
                <a:gd name="T85" fmla="*/ 1072 h 1080"/>
                <a:gd name="T86" fmla="*/ 978 w 1180"/>
                <a:gd name="T87" fmla="*/ 1072 h 1080"/>
                <a:gd name="T88" fmla="*/ 1011 w 1180"/>
                <a:gd name="T89" fmla="*/ 1000 h 1080"/>
                <a:gd name="T90" fmla="*/ 1070 w 1180"/>
                <a:gd name="T91" fmla="*/ 952 h 1080"/>
                <a:gd name="T92" fmla="*/ 1053 w 1180"/>
                <a:gd name="T93" fmla="*/ 888 h 1080"/>
                <a:gd name="T94" fmla="*/ 1003 w 1180"/>
                <a:gd name="T95" fmla="*/ 864 h 1080"/>
                <a:gd name="T96" fmla="*/ 1011 w 1180"/>
                <a:gd name="T97" fmla="*/ 800 h 1080"/>
                <a:gd name="T98" fmla="*/ 1045 w 1180"/>
                <a:gd name="T99" fmla="*/ 768 h 1080"/>
                <a:gd name="T100" fmla="*/ 1146 w 1180"/>
                <a:gd name="T101" fmla="*/ 792 h 1080"/>
                <a:gd name="T102" fmla="*/ 1180 w 1180"/>
                <a:gd name="T103" fmla="*/ 784 h 10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80" h="1080">
                  <a:moveTo>
                    <a:pt x="1155" y="752"/>
                  </a:moveTo>
                  <a:lnTo>
                    <a:pt x="1121" y="728"/>
                  </a:lnTo>
                  <a:lnTo>
                    <a:pt x="1087" y="712"/>
                  </a:lnTo>
                  <a:lnTo>
                    <a:pt x="1003" y="672"/>
                  </a:lnTo>
                  <a:lnTo>
                    <a:pt x="919" y="632"/>
                  </a:lnTo>
                  <a:lnTo>
                    <a:pt x="935" y="616"/>
                  </a:lnTo>
                  <a:lnTo>
                    <a:pt x="927" y="600"/>
                  </a:lnTo>
                  <a:lnTo>
                    <a:pt x="902" y="584"/>
                  </a:lnTo>
                  <a:lnTo>
                    <a:pt x="868" y="592"/>
                  </a:lnTo>
                  <a:lnTo>
                    <a:pt x="817" y="592"/>
                  </a:lnTo>
                  <a:lnTo>
                    <a:pt x="775" y="568"/>
                  </a:lnTo>
                  <a:lnTo>
                    <a:pt x="733" y="528"/>
                  </a:lnTo>
                  <a:lnTo>
                    <a:pt x="708" y="488"/>
                  </a:lnTo>
                  <a:lnTo>
                    <a:pt x="683" y="448"/>
                  </a:lnTo>
                  <a:lnTo>
                    <a:pt x="641" y="408"/>
                  </a:lnTo>
                  <a:lnTo>
                    <a:pt x="556" y="344"/>
                  </a:lnTo>
                  <a:lnTo>
                    <a:pt x="523" y="296"/>
                  </a:lnTo>
                  <a:lnTo>
                    <a:pt x="523" y="280"/>
                  </a:lnTo>
                  <a:lnTo>
                    <a:pt x="539" y="256"/>
                  </a:lnTo>
                  <a:lnTo>
                    <a:pt x="548" y="240"/>
                  </a:lnTo>
                  <a:lnTo>
                    <a:pt x="539" y="224"/>
                  </a:lnTo>
                  <a:lnTo>
                    <a:pt x="531" y="216"/>
                  </a:lnTo>
                  <a:lnTo>
                    <a:pt x="531" y="200"/>
                  </a:lnTo>
                  <a:lnTo>
                    <a:pt x="556" y="184"/>
                  </a:lnTo>
                  <a:lnTo>
                    <a:pt x="641" y="152"/>
                  </a:lnTo>
                  <a:lnTo>
                    <a:pt x="649" y="144"/>
                  </a:lnTo>
                  <a:lnTo>
                    <a:pt x="641" y="88"/>
                  </a:lnTo>
                  <a:lnTo>
                    <a:pt x="649" y="56"/>
                  </a:lnTo>
                  <a:lnTo>
                    <a:pt x="531" y="24"/>
                  </a:lnTo>
                  <a:lnTo>
                    <a:pt x="514" y="0"/>
                  </a:lnTo>
                  <a:lnTo>
                    <a:pt x="438" y="8"/>
                  </a:lnTo>
                  <a:lnTo>
                    <a:pt x="405" y="40"/>
                  </a:lnTo>
                  <a:lnTo>
                    <a:pt x="371" y="32"/>
                  </a:lnTo>
                  <a:lnTo>
                    <a:pt x="354" y="64"/>
                  </a:lnTo>
                  <a:lnTo>
                    <a:pt x="320" y="64"/>
                  </a:lnTo>
                  <a:lnTo>
                    <a:pt x="295" y="80"/>
                  </a:lnTo>
                  <a:lnTo>
                    <a:pt x="253" y="72"/>
                  </a:lnTo>
                  <a:lnTo>
                    <a:pt x="228" y="152"/>
                  </a:lnTo>
                  <a:lnTo>
                    <a:pt x="160" y="72"/>
                  </a:lnTo>
                  <a:lnTo>
                    <a:pt x="118" y="136"/>
                  </a:lnTo>
                  <a:lnTo>
                    <a:pt x="25" y="144"/>
                  </a:lnTo>
                  <a:lnTo>
                    <a:pt x="42" y="208"/>
                  </a:lnTo>
                  <a:lnTo>
                    <a:pt x="0" y="232"/>
                  </a:lnTo>
                  <a:lnTo>
                    <a:pt x="25" y="272"/>
                  </a:lnTo>
                  <a:lnTo>
                    <a:pt x="17" y="320"/>
                  </a:lnTo>
                  <a:lnTo>
                    <a:pt x="93" y="352"/>
                  </a:lnTo>
                  <a:lnTo>
                    <a:pt x="76" y="392"/>
                  </a:lnTo>
                  <a:lnTo>
                    <a:pt x="93" y="392"/>
                  </a:lnTo>
                  <a:lnTo>
                    <a:pt x="135" y="376"/>
                  </a:lnTo>
                  <a:lnTo>
                    <a:pt x="160" y="344"/>
                  </a:lnTo>
                  <a:lnTo>
                    <a:pt x="177" y="328"/>
                  </a:lnTo>
                  <a:lnTo>
                    <a:pt x="202" y="320"/>
                  </a:lnTo>
                  <a:lnTo>
                    <a:pt x="244" y="336"/>
                  </a:lnTo>
                  <a:lnTo>
                    <a:pt x="261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29" y="384"/>
                  </a:lnTo>
                  <a:lnTo>
                    <a:pt x="337" y="424"/>
                  </a:lnTo>
                  <a:lnTo>
                    <a:pt x="362" y="472"/>
                  </a:lnTo>
                  <a:lnTo>
                    <a:pt x="371" y="496"/>
                  </a:lnTo>
                  <a:lnTo>
                    <a:pt x="396" y="512"/>
                  </a:lnTo>
                  <a:lnTo>
                    <a:pt x="430" y="552"/>
                  </a:lnTo>
                  <a:lnTo>
                    <a:pt x="472" y="576"/>
                  </a:lnTo>
                  <a:lnTo>
                    <a:pt x="497" y="592"/>
                  </a:lnTo>
                  <a:lnTo>
                    <a:pt x="514" y="608"/>
                  </a:lnTo>
                  <a:lnTo>
                    <a:pt x="607" y="680"/>
                  </a:lnTo>
                  <a:lnTo>
                    <a:pt x="624" y="696"/>
                  </a:lnTo>
                  <a:lnTo>
                    <a:pt x="649" y="688"/>
                  </a:lnTo>
                  <a:lnTo>
                    <a:pt x="708" y="712"/>
                  </a:lnTo>
                  <a:lnTo>
                    <a:pt x="742" y="744"/>
                  </a:lnTo>
                  <a:lnTo>
                    <a:pt x="767" y="744"/>
                  </a:lnTo>
                  <a:lnTo>
                    <a:pt x="775" y="752"/>
                  </a:lnTo>
                  <a:lnTo>
                    <a:pt x="775" y="768"/>
                  </a:lnTo>
                  <a:lnTo>
                    <a:pt x="809" y="768"/>
                  </a:lnTo>
                  <a:lnTo>
                    <a:pt x="826" y="800"/>
                  </a:lnTo>
                  <a:lnTo>
                    <a:pt x="851" y="824"/>
                  </a:lnTo>
                  <a:lnTo>
                    <a:pt x="893" y="840"/>
                  </a:lnTo>
                  <a:lnTo>
                    <a:pt x="927" y="856"/>
                  </a:lnTo>
                  <a:lnTo>
                    <a:pt x="944" y="904"/>
                  </a:lnTo>
                  <a:lnTo>
                    <a:pt x="978" y="984"/>
                  </a:lnTo>
                  <a:lnTo>
                    <a:pt x="952" y="984"/>
                  </a:lnTo>
                  <a:lnTo>
                    <a:pt x="935" y="1000"/>
                  </a:lnTo>
                  <a:lnTo>
                    <a:pt x="935" y="1016"/>
                  </a:lnTo>
                  <a:lnTo>
                    <a:pt x="927" y="1040"/>
                  </a:lnTo>
                  <a:lnTo>
                    <a:pt x="919" y="1056"/>
                  </a:lnTo>
                  <a:lnTo>
                    <a:pt x="935" y="1072"/>
                  </a:lnTo>
                  <a:lnTo>
                    <a:pt x="952" y="1080"/>
                  </a:lnTo>
                  <a:lnTo>
                    <a:pt x="978" y="1072"/>
                  </a:lnTo>
                  <a:lnTo>
                    <a:pt x="994" y="1040"/>
                  </a:lnTo>
                  <a:lnTo>
                    <a:pt x="1011" y="1000"/>
                  </a:lnTo>
                  <a:lnTo>
                    <a:pt x="1028" y="960"/>
                  </a:lnTo>
                  <a:lnTo>
                    <a:pt x="1070" y="952"/>
                  </a:lnTo>
                  <a:lnTo>
                    <a:pt x="1070" y="904"/>
                  </a:lnTo>
                  <a:lnTo>
                    <a:pt x="1053" y="888"/>
                  </a:lnTo>
                  <a:lnTo>
                    <a:pt x="1028" y="880"/>
                  </a:lnTo>
                  <a:lnTo>
                    <a:pt x="1003" y="864"/>
                  </a:lnTo>
                  <a:lnTo>
                    <a:pt x="994" y="848"/>
                  </a:lnTo>
                  <a:lnTo>
                    <a:pt x="1011" y="800"/>
                  </a:lnTo>
                  <a:lnTo>
                    <a:pt x="1028" y="776"/>
                  </a:lnTo>
                  <a:lnTo>
                    <a:pt x="1045" y="768"/>
                  </a:lnTo>
                  <a:lnTo>
                    <a:pt x="1104" y="776"/>
                  </a:lnTo>
                  <a:lnTo>
                    <a:pt x="1146" y="792"/>
                  </a:lnTo>
                  <a:lnTo>
                    <a:pt x="1180" y="824"/>
                  </a:lnTo>
                  <a:lnTo>
                    <a:pt x="1180" y="784"/>
                  </a:lnTo>
                  <a:lnTo>
                    <a:pt x="1155" y="75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2463" y="2496"/>
              <a:ext cx="1146" cy="1088"/>
            </a:xfrm>
            <a:custGeom>
              <a:avLst/>
              <a:gdLst>
                <a:gd name="T0" fmla="*/ 969 w 1146"/>
                <a:gd name="T1" fmla="*/ 600 h 1088"/>
                <a:gd name="T2" fmla="*/ 944 w 1146"/>
                <a:gd name="T3" fmla="*/ 584 h 1088"/>
                <a:gd name="T4" fmla="*/ 986 w 1146"/>
                <a:gd name="T5" fmla="*/ 520 h 1088"/>
                <a:gd name="T6" fmla="*/ 1019 w 1146"/>
                <a:gd name="T7" fmla="*/ 472 h 1088"/>
                <a:gd name="T8" fmla="*/ 1087 w 1146"/>
                <a:gd name="T9" fmla="*/ 448 h 1088"/>
                <a:gd name="T10" fmla="*/ 1112 w 1146"/>
                <a:gd name="T11" fmla="*/ 320 h 1088"/>
                <a:gd name="T12" fmla="*/ 1095 w 1146"/>
                <a:gd name="T13" fmla="*/ 272 h 1088"/>
                <a:gd name="T14" fmla="*/ 1011 w 1146"/>
                <a:gd name="T15" fmla="*/ 248 h 1088"/>
                <a:gd name="T16" fmla="*/ 927 w 1146"/>
                <a:gd name="T17" fmla="*/ 208 h 1088"/>
                <a:gd name="T18" fmla="*/ 851 w 1146"/>
                <a:gd name="T19" fmla="*/ 136 h 1088"/>
                <a:gd name="T20" fmla="*/ 809 w 1146"/>
                <a:gd name="T21" fmla="*/ 112 h 1088"/>
                <a:gd name="T22" fmla="*/ 767 w 1146"/>
                <a:gd name="T23" fmla="*/ 88 h 1088"/>
                <a:gd name="T24" fmla="*/ 708 w 1146"/>
                <a:gd name="T25" fmla="*/ 48 h 1088"/>
                <a:gd name="T26" fmla="*/ 666 w 1146"/>
                <a:gd name="T27" fmla="*/ 0 h 1088"/>
                <a:gd name="T28" fmla="*/ 598 w 1146"/>
                <a:gd name="T29" fmla="*/ 24 h 1088"/>
                <a:gd name="T30" fmla="*/ 564 w 1146"/>
                <a:gd name="T31" fmla="*/ 104 h 1088"/>
                <a:gd name="T32" fmla="*/ 489 w 1146"/>
                <a:gd name="T33" fmla="*/ 136 h 1088"/>
                <a:gd name="T34" fmla="*/ 455 w 1146"/>
                <a:gd name="T35" fmla="*/ 168 h 1088"/>
                <a:gd name="T36" fmla="*/ 413 w 1146"/>
                <a:gd name="T37" fmla="*/ 184 h 1088"/>
                <a:gd name="T38" fmla="*/ 345 w 1146"/>
                <a:gd name="T39" fmla="*/ 160 h 1088"/>
                <a:gd name="T40" fmla="*/ 269 w 1146"/>
                <a:gd name="T41" fmla="*/ 144 h 1088"/>
                <a:gd name="T42" fmla="*/ 303 w 1146"/>
                <a:gd name="T43" fmla="*/ 256 h 1088"/>
                <a:gd name="T44" fmla="*/ 211 w 1146"/>
                <a:gd name="T45" fmla="*/ 240 h 1088"/>
                <a:gd name="T46" fmla="*/ 177 w 1146"/>
                <a:gd name="T47" fmla="*/ 232 h 1088"/>
                <a:gd name="T48" fmla="*/ 126 w 1146"/>
                <a:gd name="T49" fmla="*/ 208 h 1088"/>
                <a:gd name="T50" fmla="*/ 84 w 1146"/>
                <a:gd name="T51" fmla="*/ 216 h 1088"/>
                <a:gd name="T52" fmla="*/ 8 w 1146"/>
                <a:gd name="T53" fmla="*/ 232 h 1088"/>
                <a:gd name="T54" fmla="*/ 8 w 1146"/>
                <a:gd name="T55" fmla="*/ 248 h 1088"/>
                <a:gd name="T56" fmla="*/ 25 w 1146"/>
                <a:gd name="T57" fmla="*/ 272 h 1088"/>
                <a:gd name="T58" fmla="*/ 17 w 1146"/>
                <a:gd name="T59" fmla="*/ 288 h 1088"/>
                <a:gd name="T60" fmla="*/ 42 w 1146"/>
                <a:gd name="T61" fmla="*/ 312 h 1088"/>
                <a:gd name="T62" fmla="*/ 109 w 1146"/>
                <a:gd name="T63" fmla="*/ 328 h 1088"/>
                <a:gd name="T64" fmla="*/ 160 w 1146"/>
                <a:gd name="T65" fmla="*/ 368 h 1088"/>
                <a:gd name="T66" fmla="*/ 194 w 1146"/>
                <a:gd name="T67" fmla="*/ 400 h 1088"/>
                <a:gd name="T68" fmla="*/ 211 w 1146"/>
                <a:gd name="T69" fmla="*/ 448 h 1088"/>
                <a:gd name="T70" fmla="*/ 269 w 1146"/>
                <a:gd name="T71" fmla="*/ 536 h 1088"/>
                <a:gd name="T72" fmla="*/ 278 w 1146"/>
                <a:gd name="T73" fmla="*/ 584 h 1088"/>
                <a:gd name="T74" fmla="*/ 295 w 1146"/>
                <a:gd name="T75" fmla="*/ 640 h 1088"/>
                <a:gd name="T76" fmla="*/ 236 w 1146"/>
                <a:gd name="T77" fmla="*/ 776 h 1088"/>
                <a:gd name="T78" fmla="*/ 177 w 1146"/>
                <a:gd name="T79" fmla="*/ 872 h 1088"/>
                <a:gd name="T80" fmla="*/ 160 w 1146"/>
                <a:gd name="T81" fmla="*/ 888 h 1088"/>
                <a:gd name="T82" fmla="*/ 244 w 1146"/>
                <a:gd name="T83" fmla="*/ 960 h 1088"/>
                <a:gd name="T84" fmla="*/ 320 w 1146"/>
                <a:gd name="T85" fmla="*/ 992 h 1088"/>
                <a:gd name="T86" fmla="*/ 396 w 1146"/>
                <a:gd name="T87" fmla="*/ 1024 h 1088"/>
                <a:gd name="T88" fmla="*/ 522 w 1146"/>
                <a:gd name="T89" fmla="*/ 1056 h 1088"/>
                <a:gd name="T90" fmla="*/ 607 w 1146"/>
                <a:gd name="T91" fmla="*/ 1088 h 1088"/>
                <a:gd name="T92" fmla="*/ 640 w 1146"/>
                <a:gd name="T93" fmla="*/ 1064 h 1088"/>
                <a:gd name="T94" fmla="*/ 632 w 1146"/>
                <a:gd name="T95" fmla="*/ 992 h 1088"/>
                <a:gd name="T96" fmla="*/ 682 w 1146"/>
                <a:gd name="T97" fmla="*/ 944 h 1088"/>
                <a:gd name="T98" fmla="*/ 750 w 1146"/>
                <a:gd name="T99" fmla="*/ 928 h 1088"/>
                <a:gd name="T100" fmla="*/ 876 w 1146"/>
                <a:gd name="T101" fmla="*/ 968 h 1088"/>
                <a:gd name="T102" fmla="*/ 944 w 1146"/>
                <a:gd name="T103" fmla="*/ 984 h 1088"/>
                <a:gd name="T104" fmla="*/ 969 w 1146"/>
                <a:gd name="T105" fmla="*/ 968 h 1088"/>
                <a:gd name="T106" fmla="*/ 1019 w 1146"/>
                <a:gd name="T107" fmla="*/ 928 h 1088"/>
                <a:gd name="T108" fmla="*/ 1087 w 1146"/>
                <a:gd name="T109" fmla="*/ 864 h 1088"/>
                <a:gd name="T110" fmla="*/ 1019 w 1146"/>
                <a:gd name="T111" fmla="*/ 784 h 1088"/>
                <a:gd name="T112" fmla="*/ 1036 w 1146"/>
                <a:gd name="T113" fmla="*/ 720 h 1088"/>
                <a:gd name="T114" fmla="*/ 1036 w 1146"/>
                <a:gd name="T115" fmla="*/ 656 h 1088"/>
                <a:gd name="T116" fmla="*/ 1011 w 1146"/>
                <a:gd name="T117" fmla="*/ 616 h 108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46" h="1088">
                  <a:moveTo>
                    <a:pt x="1011" y="616"/>
                  </a:moveTo>
                  <a:lnTo>
                    <a:pt x="969" y="600"/>
                  </a:lnTo>
                  <a:lnTo>
                    <a:pt x="935" y="616"/>
                  </a:lnTo>
                  <a:lnTo>
                    <a:pt x="944" y="584"/>
                  </a:lnTo>
                  <a:lnTo>
                    <a:pt x="977" y="544"/>
                  </a:lnTo>
                  <a:lnTo>
                    <a:pt x="986" y="520"/>
                  </a:lnTo>
                  <a:lnTo>
                    <a:pt x="1011" y="504"/>
                  </a:lnTo>
                  <a:lnTo>
                    <a:pt x="1019" y="472"/>
                  </a:lnTo>
                  <a:lnTo>
                    <a:pt x="1053" y="464"/>
                  </a:lnTo>
                  <a:lnTo>
                    <a:pt x="1087" y="448"/>
                  </a:lnTo>
                  <a:lnTo>
                    <a:pt x="1104" y="360"/>
                  </a:lnTo>
                  <a:lnTo>
                    <a:pt x="1112" y="320"/>
                  </a:lnTo>
                  <a:lnTo>
                    <a:pt x="1146" y="288"/>
                  </a:lnTo>
                  <a:lnTo>
                    <a:pt x="1095" y="272"/>
                  </a:lnTo>
                  <a:lnTo>
                    <a:pt x="1036" y="256"/>
                  </a:lnTo>
                  <a:lnTo>
                    <a:pt x="1011" y="248"/>
                  </a:lnTo>
                  <a:lnTo>
                    <a:pt x="986" y="216"/>
                  </a:lnTo>
                  <a:lnTo>
                    <a:pt x="927" y="208"/>
                  </a:lnTo>
                  <a:lnTo>
                    <a:pt x="868" y="168"/>
                  </a:lnTo>
                  <a:lnTo>
                    <a:pt x="851" y="136"/>
                  </a:lnTo>
                  <a:lnTo>
                    <a:pt x="809" y="144"/>
                  </a:lnTo>
                  <a:lnTo>
                    <a:pt x="809" y="112"/>
                  </a:lnTo>
                  <a:lnTo>
                    <a:pt x="767" y="96"/>
                  </a:lnTo>
                  <a:lnTo>
                    <a:pt x="767" y="88"/>
                  </a:lnTo>
                  <a:lnTo>
                    <a:pt x="733" y="72"/>
                  </a:lnTo>
                  <a:lnTo>
                    <a:pt x="708" y="48"/>
                  </a:lnTo>
                  <a:lnTo>
                    <a:pt x="682" y="16"/>
                  </a:lnTo>
                  <a:lnTo>
                    <a:pt x="666" y="0"/>
                  </a:lnTo>
                  <a:lnTo>
                    <a:pt x="623" y="8"/>
                  </a:lnTo>
                  <a:lnTo>
                    <a:pt x="598" y="24"/>
                  </a:lnTo>
                  <a:lnTo>
                    <a:pt x="581" y="88"/>
                  </a:lnTo>
                  <a:lnTo>
                    <a:pt x="564" y="104"/>
                  </a:lnTo>
                  <a:lnTo>
                    <a:pt x="539" y="120"/>
                  </a:lnTo>
                  <a:lnTo>
                    <a:pt x="489" y="136"/>
                  </a:lnTo>
                  <a:lnTo>
                    <a:pt x="463" y="144"/>
                  </a:lnTo>
                  <a:lnTo>
                    <a:pt x="455" y="168"/>
                  </a:lnTo>
                  <a:lnTo>
                    <a:pt x="446" y="184"/>
                  </a:lnTo>
                  <a:lnTo>
                    <a:pt x="413" y="184"/>
                  </a:lnTo>
                  <a:lnTo>
                    <a:pt x="362" y="168"/>
                  </a:lnTo>
                  <a:lnTo>
                    <a:pt x="345" y="160"/>
                  </a:lnTo>
                  <a:lnTo>
                    <a:pt x="328" y="144"/>
                  </a:lnTo>
                  <a:lnTo>
                    <a:pt x="269" y="144"/>
                  </a:lnTo>
                  <a:lnTo>
                    <a:pt x="295" y="200"/>
                  </a:lnTo>
                  <a:lnTo>
                    <a:pt x="303" y="256"/>
                  </a:lnTo>
                  <a:lnTo>
                    <a:pt x="253" y="248"/>
                  </a:lnTo>
                  <a:lnTo>
                    <a:pt x="211" y="240"/>
                  </a:lnTo>
                  <a:lnTo>
                    <a:pt x="194" y="248"/>
                  </a:lnTo>
                  <a:lnTo>
                    <a:pt x="177" y="232"/>
                  </a:lnTo>
                  <a:lnTo>
                    <a:pt x="152" y="208"/>
                  </a:lnTo>
                  <a:lnTo>
                    <a:pt x="126" y="208"/>
                  </a:lnTo>
                  <a:lnTo>
                    <a:pt x="109" y="216"/>
                  </a:lnTo>
                  <a:lnTo>
                    <a:pt x="84" y="216"/>
                  </a:lnTo>
                  <a:lnTo>
                    <a:pt x="34" y="216"/>
                  </a:lnTo>
                  <a:lnTo>
                    <a:pt x="8" y="232"/>
                  </a:lnTo>
                  <a:lnTo>
                    <a:pt x="0" y="240"/>
                  </a:lnTo>
                  <a:lnTo>
                    <a:pt x="8" y="248"/>
                  </a:lnTo>
                  <a:lnTo>
                    <a:pt x="50" y="272"/>
                  </a:lnTo>
                  <a:lnTo>
                    <a:pt x="25" y="272"/>
                  </a:lnTo>
                  <a:lnTo>
                    <a:pt x="17" y="280"/>
                  </a:lnTo>
                  <a:lnTo>
                    <a:pt x="17" y="288"/>
                  </a:lnTo>
                  <a:lnTo>
                    <a:pt x="25" y="304"/>
                  </a:lnTo>
                  <a:lnTo>
                    <a:pt x="42" y="312"/>
                  </a:lnTo>
                  <a:lnTo>
                    <a:pt x="76" y="320"/>
                  </a:lnTo>
                  <a:lnTo>
                    <a:pt x="109" y="328"/>
                  </a:lnTo>
                  <a:lnTo>
                    <a:pt x="135" y="352"/>
                  </a:lnTo>
                  <a:lnTo>
                    <a:pt x="160" y="368"/>
                  </a:lnTo>
                  <a:lnTo>
                    <a:pt x="185" y="376"/>
                  </a:lnTo>
                  <a:lnTo>
                    <a:pt x="194" y="400"/>
                  </a:lnTo>
                  <a:lnTo>
                    <a:pt x="219" y="424"/>
                  </a:lnTo>
                  <a:lnTo>
                    <a:pt x="211" y="448"/>
                  </a:lnTo>
                  <a:lnTo>
                    <a:pt x="244" y="512"/>
                  </a:lnTo>
                  <a:lnTo>
                    <a:pt x="269" y="536"/>
                  </a:lnTo>
                  <a:lnTo>
                    <a:pt x="286" y="560"/>
                  </a:lnTo>
                  <a:lnTo>
                    <a:pt x="278" y="584"/>
                  </a:lnTo>
                  <a:lnTo>
                    <a:pt x="253" y="592"/>
                  </a:lnTo>
                  <a:lnTo>
                    <a:pt x="295" y="640"/>
                  </a:lnTo>
                  <a:lnTo>
                    <a:pt x="269" y="632"/>
                  </a:lnTo>
                  <a:lnTo>
                    <a:pt x="236" y="776"/>
                  </a:lnTo>
                  <a:lnTo>
                    <a:pt x="202" y="848"/>
                  </a:lnTo>
                  <a:lnTo>
                    <a:pt x="177" y="872"/>
                  </a:lnTo>
                  <a:lnTo>
                    <a:pt x="143" y="880"/>
                  </a:lnTo>
                  <a:lnTo>
                    <a:pt x="160" y="888"/>
                  </a:lnTo>
                  <a:lnTo>
                    <a:pt x="211" y="928"/>
                  </a:lnTo>
                  <a:lnTo>
                    <a:pt x="244" y="960"/>
                  </a:lnTo>
                  <a:lnTo>
                    <a:pt x="278" y="968"/>
                  </a:lnTo>
                  <a:lnTo>
                    <a:pt x="320" y="992"/>
                  </a:lnTo>
                  <a:lnTo>
                    <a:pt x="337" y="1016"/>
                  </a:lnTo>
                  <a:lnTo>
                    <a:pt x="396" y="1024"/>
                  </a:lnTo>
                  <a:lnTo>
                    <a:pt x="463" y="1032"/>
                  </a:lnTo>
                  <a:lnTo>
                    <a:pt x="522" y="1056"/>
                  </a:lnTo>
                  <a:lnTo>
                    <a:pt x="581" y="1072"/>
                  </a:lnTo>
                  <a:lnTo>
                    <a:pt x="607" y="1088"/>
                  </a:lnTo>
                  <a:lnTo>
                    <a:pt x="632" y="1080"/>
                  </a:lnTo>
                  <a:lnTo>
                    <a:pt x="640" y="1064"/>
                  </a:lnTo>
                  <a:lnTo>
                    <a:pt x="623" y="1032"/>
                  </a:lnTo>
                  <a:lnTo>
                    <a:pt x="632" y="992"/>
                  </a:lnTo>
                  <a:lnTo>
                    <a:pt x="649" y="968"/>
                  </a:lnTo>
                  <a:lnTo>
                    <a:pt x="682" y="944"/>
                  </a:lnTo>
                  <a:lnTo>
                    <a:pt x="716" y="928"/>
                  </a:lnTo>
                  <a:lnTo>
                    <a:pt x="750" y="928"/>
                  </a:lnTo>
                  <a:lnTo>
                    <a:pt x="842" y="952"/>
                  </a:lnTo>
                  <a:lnTo>
                    <a:pt x="876" y="968"/>
                  </a:lnTo>
                  <a:lnTo>
                    <a:pt x="910" y="984"/>
                  </a:lnTo>
                  <a:lnTo>
                    <a:pt x="944" y="984"/>
                  </a:lnTo>
                  <a:lnTo>
                    <a:pt x="960" y="976"/>
                  </a:lnTo>
                  <a:lnTo>
                    <a:pt x="969" y="968"/>
                  </a:lnTo>
                  <a:lnTo>
                    <a:pt x="977" y="960"/>
                  </a:lnTo>
                  <a:lnTo>
                    <a:pt x="1019" y="928"/>
                  </a:lnTo>
                  <a:lnTo>
                    <a:pt x="1070" y="904"/>
                  </a:lnTo>
                  <a:lnTo>
                    <a:pt x="1087" y="864"/>
                  </a:lnTo>
                  <a:lnTo>
                    <a:pt x="1011" y="832"/>
                  </a:lnTo>
                  <a:lnTo>
                    <a:pt x="1019" y="784"/>
                  </a:lnTo>
                  <a:lnTo>
                    <a:pt x="994" y="744"/>
                  </a:lnTo>
                  <a:lnTo>
                    <a:pt x="1036" y="720"/>
                  </a:lnTo>
                  <a:lnTo>
                    <a:pt x="1019" y="656"/>
                  </a:lnTo>
                  <a:lnTo>
                    <a:pt x="1036" y="656"/>
                  </a:lnTo>
                  <a:lnTo>
                    <a:pt x="1019" y="632"/>
                  </a:lnTo>
                  <a:lnTo>
                    <a:pt x="1011" y="616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3457" y="3008"/>
              <a:ext cx="1180" cy="1080"/>
            </a:xfrm>
            <a:custGeom>
              <a:avLst/>
              <a:gdLst>
                <a:gd name="T0" fmla="*/ 1121 w 1180"/>
                <a:gd name="T1" fmla="*/ 728 h 1080"/>
                <a:gd name="T2" fmla="*/ 1003 w 1180"/>
                <a:gd name="T3" fmla="*/ 672 h 1080"/>
                <a:gd name="T4" fmla="*/ 935 w 1180"/>
                <a:gd name="T5" fmla="*/ 616 h 1080"/>
                <a:gd name="T6" fmla="*/ 902 w 1180"/>
                <a:gd name="T7" fmla="*/ 584 h 1080"/>
                <a:gd name="T8" fmla="*/ 817 w 1180"/>
                <a:gd name="T9" fmla="*/ 592 h 1080"/>
                <a:gd name="T10" fmla="*/ 733 w 1180"/>
                <a:gd name="T11" fmla="*/ 528 h 1080"/>
                <a:gd name="T12" fmla="*/ 683 w 1180"/>
                <a:gd name="T13" fmla="*/ 448 h 1080"/>
                <a:gd name="T14" fmla="*/ 556 w 1180"/>
                <a:gd name="T15" fmla="*/ 344 h 1080"/>
                <a:gd name="T16" fmla="*/ 523 w 1180"/>
                <a:gd name="T17" fmla="*/ 280 h 1080"/>
                <a:gd name="T18" fmla="*/ 548 w 1180"/>
                <a:gd name="T19" fmla="*/ 240 h 1080"/>
                <a:gd name="T20" fmla="*/ 531 w 1180"/>
                <a:gd name="T21" fmla="*/ 216 h 1080"/>
                <a:gd name="T22" fmla="*/ 556 w 1180"/>
                <a:gd name="T23" fmla="*/ 184 h 1080"/>
                <a:gd name="T24" fmla="*/ 649 w 1180"/>
                <a:gd name="T25" fmla="*/ 144 h 1080"/>
                <a:gd name="T26" fmla="*/ 649 w 1180"/>
                <a:gd name="T27" fmla="*/ 56 h 1080"/>
                <a:gd name="T28" fmla="*/ 514 w 1180"/>
                <a:gd name="T29" fmla="*/ 0 h 1080"/>
                <a:gd name="T30" fmla="*/ 405 w 1180"/>
                <a:gd name="T31" fmla="*/ 40 h 1080"/>
                <a:gd name="T32" fmla="*/ 354 w 1180"/>
                <a:gd name="T33" fmla="*/ 64 h 1080"/>
                <a:gd name="T34" fmla="*/ 295 w 1180"/>
                <a:gd name="T35" fmla="*/ 80 h 1080"/>
                <a:gd name="T36" fmla="*/ 228 w 1180"/>
                <a:gd name="T37" fmla="*/ 152 h 1080"/>
                <a:gd name="T38" fmla="*/ 118 w 1180"/>
                <a:gd name="T39" fmla="*/ 136 h 1080"/>
                <a:gd name="T40" fmla="*/ 42 w 1180"/>
                <a:gd name="T41" fmla="*/ 208 h 1080"/>
                <a:gd name="T42" fmla="*/ 25 w 1180"/>
                <a:gd name="T43" fmla="*/ 272 h 1080"/>
                <a:gd name="T44" fmla="*/ 93 w 1180"/>
                <a:gd name="T45" fmla="*/ 352 h 1080"/>
                <a:gd name="T46" fmla="*/ 93 w 1180"/>
                <a:gd name="T47" fmla="*/ 392 h 1080"/>
                <a:gd name="T48" fmla="*/ 160 w 1180"/>
                <a:gd name="T49" fmla="*/ 344 h 1080"/>
                <a:gd name="T50" fmla="*/ 202 w 1180"/>
                <a:gd name="T51" fmla="*/ 320 h 1080"/>
                <a:gd name="T52" fmla="*/ 261 w 1180"/>
                <a:gd name="T53" fmla="*/ 352 h 1080"/>
                <a:gd name="T54" fmla="*/ 312 w 1180"/>
                <a:gd name="T55" fmla="*/ 368 h 1080"/>
                <a:gd name="T56" fmla="*/ 337 w 1180"/>
                <a:gd name="T57" fmla="*/ 424 h 1080"/>
                <a:gd name="T58" fmla="*/ 371 w 1180"/>
                <a:gd name="T59" fmla="*/ 496 h 1080"/>
                <a:gd name="T60" fmla="*/ 430 w 1180"/>
                <a:gd name="T61" fmla="*/ 552 h 1080"/>
                <a:gd name="T62" fmla="*/ 497 w 1180"/>
                <a:gd name="T63" fmla="*/ 592 h 1080"/>
                <a:gd name="T64" fmla="*/ 607 w 1180"/>
                <a:gd name="T65" fmla="*/ 680 h 1080"/>
                <a:gd name="T66" fmla="*/ 649 w 1180"/>
                <a:gd name="T67" fmla="*/ 688 h 1080"/>
                <a:gd name="T68" fmla="*/ 742 w 1180"/>
                <a:gd name="T69" fmla="*/ 744 h 1080"/>
                <a:gd name="T70" fmla="*/ 775 w 1180"/>
                <a:gd name="T71" fmla="*/ 752 h 1080"/>
                <a:gd name="T72" fmla="*/ 809 w 1180"/>
                <a:gd name="T73" fmla="*/ 768 h 1080"/>
                <a:gd name="T74" fmla="*/ 851 w 1180"/>
                <a:gd name="T75" fmla="*/ 824 h 1080"/>
                <a:gd name="T76" fmla="*/ 927 w 1180"/>
                <a:gd name="T77" fmla="*/ 856 h 1080"/>
                <a:gd name="T78" fmla="*/ 978 w 1180"/>
                <a:gd name="T79" fmla="*/ 984 h 1080"/>
                <a:gd name="T80" fmla="*/ 935 w 1180"/>
                <a:gd name="T81" fmla="*/ 1000 h 1080"/>
                <a:gd name="T82" fmla="*/ 927 w 1180"/>
                <a:gd name="T83" fmla="*/ 1040 h 1080"/>
                <a:gd name="T84" fmla="*/ 935 w 1180"/>
                <a:gd name="T85" fmla="*/ 1072 h 1080"/>
                <a:gd name="T86" fmla="*/ 978 w 1180"/>
                <a:gd name="T87" fmla="*/ 1072 h 1080"/>
                <a:gd name="T88" fmla="*/ 1011 w 1180"/>
                <a:gd name="T89" fmla="*/ 1000 h 1080"/>
                <a:gd name="T90" fmla="*/ 1070 w 1180"/>
                <a:gd name="T91" fmla="*/ 952 h 1080"/>
                <a:gd name="T92" fmla="*/ 1053 w 1180"/>
                <a:gd name="T93" fmla="*/ 888 h 1080"/>
                <a:gd name="T94" fmla="*/ 1003 w 1180"/>
                <a:gd name="T95" fmla="*/ 864 h 1080"/>
                <a:gd name="T96" fmla="*/ 1011 w 1180"/>
                <a:gd name="T97" fmla="*/ 800 h 1080"/>
                <a:gd name="T98" fmla="*/ 1045 w 1180"/>
                <a:gd name="T99" fmla="*/ 768 h 1080"/>
                <a:gd name="T100" fmla="*/ 1146 w 1180"/>
                <a:gd name="T101" fmla="*/ 792 h 1080"/>
                <a:gd name="T102" fmla="*/ 1180 w 1180"/>
                <a:gd name="T103" fmla="*/ 784 h 1080"/>
                <a:gd name="T104" fmla="*/ 1155 w 1180"/>
                <a:gd name="T105" fmla="*/ 752 h 10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180" h="1080">
                  <a:moveTo>
                    <a:pt x="1155" y="752"/>
                  </a:moveTo>
                  <a:lnTo>
                    <a:pt x="1121" y="728"/>
                  </a:lnTo>
                  <a:lnTo>
                    <a:pt x="1087" y="712"/>
                  </a:lnTo>
                  <a:lnTo>
                    <a:pt x="1003" y="672"/>
                  </a:lnTo>
                  <a:lnTo>
                    <a:pt x="919" y="632"/>
                  </a:lnTo>
                  <a:lnTo>
                    <a:pt x="935" y="616"/>
                  </a:lnTo>
                  <a:lnTo>
                    <a:pt x="927" y="600"/>
                  </a:lnTo>
                  <a:lnTo>
                    <a:pt x="902" y="584"/>
                  </a:lnTo>
                  <a:lnTo>
                    <a:pt x="868" y="592"/>
                  </a:lnTo>
                  <a:lnTo>
                    <a:pt x="817" y="592"/>
                  </a:lnTo>
                  <a:lnTo>
                    <a:pt x="775" y="568"/>
                  </a:lnTo>
                  <a:lnTo>
                    <a:pt x="733" y="528"/>
                  </a:lnTo>
                  <a:lnTo>
                    <a:pt x="708" y="488"/>
                  </a:lnTo>
                  <a:lnTo>
                    <a:pt x="683" y="448"/>
                  </a:lnTo>
                  <a:lnTo>
                    <a:pt x="641" y="408"/>
                  </a:lnTo>
                  <a:lnTo>
                    <a:pt x="556" y="344"/>
                  </a:lnTo>
                  <a:lnTo>
                    <a:pt x="523" y="296"/>
                  </a:lnTo>
                  <a:lnTo>
                    <a:pt x="523" y="280"/>
                  </a:lnTo>
                  <a:lnTo>
                    <a:pt x="539" y="256"/>
                  </a:lnTo>
                  <a:lnTo>
                    <a:pt x="548" y="240"/>
                  </a:lnTo>
                  <a:lnTo>
                    <a:pt x="539" y="224"/>
                  </a:lnTo>
                  <a:lnTo>
                    <a:pt x="531" y="216"/>
                  </a:lnTo>
                  <a:lnTo>
                    <a:pt x="531" y="200"/>
                  </a:lnTo>
                  <a:lnTo>
                    <a:pt x="556" y="184"/>
                  </a:lnTo>
                  <a:lnTo>
                    <a:pt x="641" y="152"/>
                  </a:lnTo>
                  <a:lnTo>
                    <a:pt x="649" y="144"/>
                  </a:lnTo>
                  <a:lnTo>
                    <a:pt x="641" y="88"/>
                  </a:lnTo>
                  <a:lnTo>
                    <a:pt x="649" y="56"/>
                  </a:lnTo>
                  <a:lnTo>
                    <a:pt x="531" y="24"/>
                  </a:lnTo>
                  <a:lnTo>
                    <a:pt x="514" y="0"/>
                  </a:lnTo>
                  <a:lnTo>
                    <a:pt x="438" y="8"/>
                  </a:lnTo>
                  <a:lnTo>
                    <a:pt x="405" y="40"/>
                  </a:lnTo>
                  <a:lnTo>
                    <a:pt x="371" y="32"/>
                  </a:lnTo>
                  <a:lnTo>
                    <a:pt x="354" y="64"/>
                  </a:lnTo>
                  <a:lnTo>
                    <a:pt x="320" y="64"/>
                  </a:lnTo>
                  <a:lnTo>
                    <a:pt x="295" y="80"/>
                  </a:lnTo>
                  <a:lnTo>
                    <a:pt x="253" y="72"/>
                  </a:lnTo>
                  <a:lnTo>
                    <a:pt x="228" y="152"/>
                  </a:lnTo>
                  <a:lnTo>
                    <a:pt x="160" y="72"/>
                  </a:lnTo>
                  <a:lnTo>
                    <a:pt x="118" y="136"/>
                  </a:lnTo>
                  <a:lnTo>
                    <a:pt x="25" y="144"/>
                  </a:lnTo>
                  <a:lnTo>
                    <a:pt x="42" y="208"/>
                  </a:lnTo>
                  <a:lnTo>
                    <a:pt x="0" y="232"/>
                  </a:lnTo>
                  <a:lnTo>
                    <a:pt x="25" y="272"/>
                  </a:lnTo>
                  <a:lnTo>
                    <a:pt x="17" y="320"/>
                  </a:lnTo>
                  <a:lnTo>
                    <a:pt x="93" y="352"/>
                  </a:lnTo>
                  <a:lnTo>
                    <a:pt x="76" y="392"/>
                  </a:lnTo>
                  <a:lnTo>
                    <a:pt x="93" y="392"/>
                  </a:lnTo>
                  <a:lnTo>
                    <a:pt x="135" y="376"/>
                  </a:lnTo>
                  <a:lnTo>
                    <a:pt x="160" y="344"/>
                  </a:lnTo>
                  <a:lnTo>
                    <a:pt x="177" y="328"/>
                  </a:lnTo>
                  <a:lnTo>
                    <a:pt x="202" y="320"/>
                  </a:lnTo>
                  <a:lnTo>
                    <a:pt x="244" y="336"/>
                  </a:lnTo>
                  <a:lnTo>
                    <a:pt x="261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29" y="384"/>
                  </a:lnTo>
                  <a:lnTo>
                    <a:pt x="337" y="424"/>
                  </a:lnTo>
                  <a:lnTo>
                    <a:pt x="362" y="472"/>
                  </a:lnTo>
                  <a:lnTo>
                    <a:pt x="371" y="496"/>
                  </a:lnTo>
                  <a:lnTo>
                    <a:pt x="396" y="512"/>
                  </a:lnTo>
                  <a:lnTo>
                    <a:pt x="430" y="552"/>
                  </a:lnTo>
                  <a:lnTo>
                    <a:pt x="472" y="576"/>
                  </a:lnTo>
                  <a:lnTo>
                    <a:pt x="497" y="592"/>
                  </a:lnTo>
                  <a:lnTo>
                    <a:pt x="514" y="608"/>
                  </a:lnTo>
                  <a:lnTo>
                    <a:pt x="607" y="680"/>
                  </a:lnTo>
                  <a:lnTo>
                    <a:pt x="624" y="696"/>
                  </a:lnTo>
                  <a:lnTo>
                    <a:pt x="649" y="688"/>
                  </a:lnTo>
                  <a:lnTo>
                    <a:pt x="708" y="712"/>
                  </a:lnTo>
                  <a:lnTo>
                    <a:pt x="742" y="744"/>
                  </a:lnTo>
                  <a:lnTo>
                    <a:pt x="767" y="744"/>
                  </a:lnTo>
                  <a:lnTo>
                    <a:pt x="775" y="752"/>
                  </a:lnTo>
                  <a:lnTo>
                    <a:pt x="775" y="768"/>
                  </a:lnTo>
                  <a:lnTo>
                    <a:pt x="809" y="768"/>
                  </a:lnTo>
                  <a:lnTo>
                    <a:pt x="826" y="800"/>
                  </a:lnTo>
                  <a:lnTo>
                    <a:pt x="851" y="824"/>
                  </a:lnTo>
                  <a:lnTo>
                    <a:pt x="893" y="840"/>
                  </a:lnTo>
                  <a:lnTo>
                    <a:pt x="927" y="856"/>
                  </a:lnTo>
                  <a:lnTo>
                    <a:pt x="944" y="904"/>
                  </a:lnTo>
                  <a:lnTo>
                    <a:pt x="978" y="984"/>
                  </a:lnTo>
                  <a:lnTo>
                    <a:pt x="952" y="984"/>
                  </a:lnTo>
                  <a:lnTo>
                    <a:pt x="935" y="1000"/>
                  </a:lnTo>
                  <a:lnTo>
                    <a:pt x="935" y="1016"/>
                  </a:lnTo>
                  <a:lnTo>
                    <a:pt x="927" y="1040"/>
                  </a:lnTo>
                  <a:lnTo>
                    <a:pt x="919" y="1056"/>
                  </a:lnTo>
                  <a:lnTo>
                    <a:pt x="935" y="1072"/>
                  </a:lnTo>
                  <a:lnTo>
                    <a:pt x="952" y="1080"/>
                  </a:lnTo>
                  <a:lnTo>
                    <a:pt x="978" y="1072"/>
                  </a:lnTo>
                  <a:lnTo>
                    <a:pt x="994" y="1040"/>
                  </a:lnTo>
                  <a:lnTo>
                    <a:pt x="1011" y="1000"/>
                  </a:lnTo>
                  <a:lnTo>
                    <a:pt x="1028" y="960"/>
                  </a:lnTo>
                  <a:lnTo>
                    <a:pt x="1070" y="952"/>
                  </a:lnTo>
                  <a:lnTo>
                    <a:pt x="1070" y="904"/>
                  </a:lnTo>
                  <a:lnTo>
                    <a:pt x="1053" y="888"/>
                  </a:lnTo>
                  <a:lnTo>
                    <a:pt x="1028" y="880"/>
                  </a:lnTo>
                  <a:lnTo>
                    <a:pt x="1003" y="864"/>
                  </a:lnTo>
                  <a:lnTo>
                    <a:pt x="994" y="848"/>
                  </a:lnTo>
                  <a:lnTo>
                    <a:pt x="1011" y="800"/>
                  </a:lnTo>
                  <a:lnTo>
                    <a:pt x="1028" y="776"/>
                  </a:lnTo>
                  <a:lnTo>
                    <a:pt x="1045" y="768"/>
                  </a:lnTo>
                  <a:lnTo>
                    <a:pt x="1104" y="776"/>
                  </a:lnTo>
                  <a:lnTo>
                    <a:pt x="1146" y="792"/>
                  </a:lnTo>
                  <a:lnTo>
                    <a:pt x="1180" y="824"/>
                  </a:lnTo>
                  <a:lnTo>
                    <a:pt x="1180" y="784"/>
                  </a:lnTo>
                  <a:lnTo>
                    <a:pt x="1155" y="75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2" name="Freeform 34"/>
            <p:cNvSpPr>
              <a:spLocks/>
            </p:cNvSpPr>
            <p:nvPr/>
          </p:nvSpPr>
          <p:spPr bwMode="auto">
            <a:xfrm>
              <a:off x="2463" y="2496"/>
              <a:ext cx="1146" cy="1088"/>
            </a:xfrm>
            <a:custGeom>
              <a:avLst/>
              <a:gdLst>
                <a:gd name="T0" fmla="*/ 969 w 1146"/>
                <a:gd name="T1" fmla="*/ 600 h 1088"/>
                <a:gd name="T2" fmla="*/ 944 w 1146"/>
                <a:gd name="T3" fmla="*/ 584 h 1088"/>
                <a:gd name="T4" fmla="*/ 986 w 1146"/>
                <a:gd name="T5" fmla="*/ 520 h 1088"/>
                <a:gd name="T6" fmla="*/ 1019 w 1146"/>
                <a:gd name="T7" fmla="*/ 472 h 1088"/>
                <a:gd name="T8" fmla="*/ 1087 w 1146"/>
                <a:gd name="T9" fmla="*/ 448 h 1088"/>
                <a:gd name="T10" fmla="*/ 1112 w 1146"/>
                <a:gd name="T11" fmla="*/ 320 h 1088"/>
                <a:gd name="T12" fmla="*/ 1095 w 1146"/>
                <a:gd name="T13" fmla="*/ 272 h 1088"/>
                <a:gd name="T14" fmla="*/ 1011 w 1146"/>
                <a:gd name="T15" fmla="*/ 248 h 1088"/>
                <a:gd name="T16" fmla="*/ 927 w 1146"/>
                <a:gd name="T17" fmla="*/ 208 h 1088"/>
                <a:gd name="T18" fmla="*/ 851 w 1146"/>
                <a:gd name="T19" fmla="*/ 136 h 1088"/>
                <a:gd name="T20" fmla="*/ 809 w 1146"/>
                <a:gd name="T21" fmla="*/ 112 h 1088"/>
                <a:gd name="T22" fmla="*/ 767 w 1146"/>
                <a:gd name="T23" fmla="*/ 88 h 1088"/>
                <a:gd name="T24" fmla="*/ 708 w 1146"/>
                <a:gd name="T25" fmla="*/ 48 h 1088"/>
                <a:gd name="T26" fmla="*/ 666 w 1146"/>
                <a:gd name="T27" fmla="*/ 0 h 1088"/>
                <a:gd name="T28" fmla="*/ 598 w 1146"/>
                <a:gd name="T29" fmla="*/ 24 h 1088"/>
                <a:gd name="T30" fmla="*/ 564 w 1146"/>
                <a:gd name="T31" fmla="*/ 104 h 1088"/>
                <a:gd name="T32" fmla="*/ 489 w 1146"/>
                <a:gd name="T33" fmla="*/ 136 h 1088"/>
                <a:gd name="T34" fmla="*/ 455 w 1146"/>
                <a:gd name="T35" fmla="*/ 168 h 1088"/>
                <a:gd name="T36" fmla="*/ 413 w 1146"/>
                <a:gd name="T37" fmla="*/ 184 h 1088"/>
                <a:gd name="T38" fmla="*/ 345 w 1146"/>
                <a:gd name="T39" fmla="*/ 160 h 1088"/>
                <a:gd name="T40" fmla="*/ 269 w 1146"/>
                <a:gd name="T41" fmla="*/ 144 h 1088"/>
                <a:gd name="T42" fmla="*/ 303 w 1146"/>
                <a:gd name="T43" fmla="*/ 256 h 1088"/>
                <a:gd name="T44" fmla="*/ 211 w 1146"/>
                <a:gd name="T45" fmla="*/ 240 h 1088"/>
                <a:gd name="T46" fmla="*/ 177 w 1146"/>
                <a:gd name="T47" fmla="*/ 232 h 1088"/>
                <a:gd name="T48" fmla="*/ 126 w 1146"/>
                <a:gd name="T49" fmla="*/ 208 h 1088"/>
                <a:gd name="T50" fmla="*/ 84 w 1146"/>
                <a:gd name="T51" fmla="*/ 216 h 1088"/>
                <a:gd name="T52" fmla="*/ 8 w 1146"/>
                <a:gd name="T53" fmla="*/ 232 h 1088"/>
                <a:gd name="T54" fmla="*/ 8 w 1146"/>
                <a:gd name="T55" fmla="*/ 248 h 1088"/>
                <a:gd name="T56" fmla="*/ 25 w 1146"/>
                <a:gd name="T57" fmla="*/ 272 h 1088"/>
                <a:gd name="T58" fmla="*/ 17 w 1146"/>
                <a:gd name="T59" fmla="*/ 288 h 1088"/>
                <a:gd name="T60" fmla="*/ 42 w 1146"/>
                <a:gd name="T61" fmla="*/ 312 h 1088"/>
                <a:gd name="T62" fmla="*/ 109 w 1146"/>
                <a:gd name="T63" fmla="*/ 328 h 1088"/>
                <a:gd name="T64" fmla="*/ 160 w 1146"/>
                <a:gd name="T65" fmla="*/ 368 h 1088"/>
                <a:gd name="T66" fmla="*/ 194 w 1146"/>
                <a:gd name="T67" fmla="*/ 400 h 1088"/>
                <a:gd name="T68" fmla="*/ 211 w 1146"/>
                <a:gd name="T69" fmla="*/ 448 h 1088"/>
                <a:gd name="T70" fmla="*/ 269 w 1146"/>
                <a:gd name="T71" fmla="*/ 536 h 1088"/>
                <a:gd name="T72" fmla="*/ 278 w 1146"/>
                <a:gd name="T73" fmla="*/ 584 h 1088"/>
                <a:gd name="T74" fmla="*/ 295 w 1146"/>
                <a:gd name="T75" fmla="*/ 640 h 1088"/>
                <a:gd name="T76" fmla="*/ 236 w 1146"/>
                <a:gd name="T77" fmla="*/ 776 h 1088"/>
                <a:gd name="T78" fmla="*/ 177 w 1146"/>
                <a:gd name="T79" fmla="*/ 872 h 1088"/>
                <a:gd name="T80" fmla="*/ 160 w 1146"/>
                <a:gd name="T81" fmla="*/ 888 h 1088"/>
                <a:gd name="T82" fmla="*/ 244 w 1146"/>
                <a:gd name="T83" fmla="*/ 960 h 1088"/>
                <a:gd name="T84" fmla="*/ 320 w 1146"/>
                <a:gd name="T85" fmla="*/ 992 h 1088"/>
                <a:gd name="T86" fmla="*/ 396 w 1146"/>
                <a:gd name="T87" fmla="*/ 1024 h 1088"/>
                <a:gd name="T88" fmla="*/ 522 w 1146"/>
                <a:gd name="T89" fmla="*/ 1056 h 1088"/>
                <a:gd name="T90" fmla="*/ 607 w 1146"/>
                <a:gd name="T91" fmla="*/ 1088 h 1088"/>
                <a:gd name="T92" fmla="*/ 632 w 1146"/>
                <a:gd name="T93" fmla="*/ 1080 h 1088"/>
                <a:gd name="T94" fmla="*/ 623 w 1146"/>
                <a:gd name="T95" fmla="*/ 1032 h 1088"/>
                <a:gd name="T96" fmla="*/ 649 w 1146"/>
                <a:gd name="T97" fmla="*/ 968 h 1088"/>
                <a:gd name="T98" fmla="*/ 716 w 1146"/>
                <a:gd name="T99" fmla="*/ 928 h 1088"/>
                <a:gd name="T100" fmla="*/ 842 w 1146"/>
                <a:gd name="T101" fmla="*/ 952 h 1088"/>
                <a:gd name="T102" fmla="*/ 910 w 1146"/>
                <a:gd name="T103" fmla="*/ 984 h 1088"/>
                <a:gd name="T104" fmla="*/ 960 w 1146"/>
                <a:gd name="T105" fmla="*/ 976 h 1088"/>
                <a:gd name="T106" fmla="*/ 977 w 1146"/>
                <a:gd name="T107" fmla="*/ 960 h 1088"/>
                <a:gd name="T108" fmla="*/ 1070 w 1146"/>
                <a:gd name="T109" fmla="*/ 904 h 1088"/>
                <a:gd name="T110" fmla="*/ 1011 w 1146"/>
                <a:gd name="T111" fmla="*/ 832 h 1088"/>
                <a:gd name="T112" fmla="*/ 994 w 1146"/>
                <a:gd name="T113" fmla="*/ 744 h 1088"/>
                <a:gd name="T114" fmla="*/ 1019 w 1146"/>
                <a:gd name="T115" fmla="*/ 656 h 1088"/>
                <a:gd name="T116" fmla="*/ 1019 w 1146"/>
                <a:gd name="T117" fmla="*/ 632 h 108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46" h="1088">
                  <a:moveTo>
                    <a:pt x="1011" y="616"/>
                  </a:moveTo>
                  <a:lnTo>
                    <a:pt x="969" y="600"/>
                  </a:lnTo>
                  <a:lnTo>
                    <a:pt x="935" y="616"/>
                  </a:lnTo>
                  <a:lnTo>
                    <a:pt x="944" y="584"/>
                  </a:lnTo>
                  <a:lnTo>
                    <a:pt x="977" y="544"/>
                  </a:lnTo>
                  <a:lnTo>
                    <a:pt x="986" y="520"/>
                  </a:lnTo>
                  <a:lnTo>
                    <a:pt x="1011" y="504"/>
                  </a:lnTo>
                  <a:lnTo>
                    <a:pt x="1019" y="472"/>
                  </a:lnTo>
                  <a:lnTo>
                    <a:pt x="1053" y="464"/>
                  </a:lnTo>
                  <a:lnTo>
                    <a:pt x="1087" y="448"/>
                  </a:lnTo>
                  <a:lnTo>
                    <a:pt x="1104" y="360"/>
                  </a:lnTo>
                  <a:lnTo>
                    <a:pt x="1112" y="320"/>
                  </a:lnTo>
                  <a:lnTo>
                    <a:pt x="1146" y="288"/>
                  </a:lnTo>
                  <a:lnTo>
                    <a:pt x="1095" y="272"/>
                  </a:lnTo>
                  <a:lnTo>
                    <a:pt x="1036" y="256"/>
                  </a:lnTo>
                  <a:lnTo>
                    <a:pt x="1011" y="248"/>
                  </a:lnTo>
                  <a:lnTo>
                    <a:pt x="986" y="216"/>
                  </a:lnTo>
                  <a:lnTo>
                    <a:pt x="927" y="208"/>
                  </a:lnTo>
                  <a:lnTo>
                    <a:pt x="868" y="168"/>
                  </a:lnTo>
                  <a:lnTo>
                    <a:pt x="851" y="136"/>
                  </a:lnTo>
                  <a:lnTo>
                    <a:pt x="809" y="144"/>
                  </a:lnTo>
                  <a:lnTo>
                    <a:pt x="809" y="112"/>
                  </a:lnTo>
                  <a:lnTo>
                    <a:pt x="767" y="96"/>
                  </a:lnTo>
                  <a:lnTo>
                    <a:pt x="767" y="88"/>
                  </a:lnTo>
                  <a:lnTo>
                    <a:pt x="733" y="72"/>
                  </a:lnTo>
                  <a:lnTo>
                    <a:pt x="708" y="48"/>
                  </a:lnTo>
                  <a:lnTo>
                    <a:pt x="682" y="16"/>
                  </a:lnTo>
                  <a:lnTo>
                    <a:pt x="666" y="0"/>
                  </a:lnTo>
                  <a:lnTo>
                    <a:pt x="623" y="8"/>
                  </a:lnTo>
                  <a:lnTo>
                    <a:pt x="598" y="24"/>
                  </a:lnTo>
                  <a:lnTo>
                    <a:pt x="581" y="88"/>
                  </a:lnTo>
                  <a:lnTo>
                    <a:pt x="564" y="104"/>
                  </a:lnTo>
                  <a:lnTo>
                    <a:pt x="539" y="120"/>
                  </a:lnTo>
                  <a:lnTo>
                    <a:pt x="489" y="136"/>
                  </a:lnTo>
                  <a:lnTo>
                    <a:pt x="463" y="144"/>
                  </a:lnTo>
                  <a:lnTo>
                    <a:pt x="455" y="168"/>
                  </a:lnTo>
                  <a:lnTo>
                    <a:pt x="446" y="184"/>
                  </a:lnTo>
                  <a:lnTo>
                    <a:pt x="413" y="184"/>
                  </a:lnTo>
                  <a:lnTo>
                    <a:pt x="362" y="168"/>
                  </a:lnTo>
                  <a:lnTo>
                    <a:pt x="345" y="160"/>
                  </a:lnTo>
                  <a:lnTo>
                    <a:pt x="328" y="144"/>
                  </a:lnTo>
                  <a:lnTo>
                    <a:pt x="269" y="144"/>
                  </a:lnTo>
                  <a:lnTo>
                    <a:pt x="295" y="200"/>
                  </a:lnTo>
                  <a:lnTo>
                    <a:pt x="303" y="256"/>
                  </a:lnTo>
                  <a:lnTo>
                    <a:pt x="253" y="248"/>
                  </a:lnTo>
                  <a:lnTo>
                    <a:pt x="211" y="240"/>
                  </a:lnTo>
                  <a:lnTo>
                    <a:pt x="194" y="248"/>
                  </a:lnTo>
                  <a:lnTo>
                    <a:pt x="177" y="232"/>
                  </a:lnTo>
                  <a:lnTo>
                    <a:pt x="152" y="208"/>
                  </a:lnTo>
                  <a:lnTo>
                    <a:pt x="126" y="208"/>
                  </a:lnTo>
                  <a:lnTo>
                    <a:pt x="109" y="216"/>
                  </a:lnTo>
                  <a:lnTo>
                    <a:pt x="84" y="216"/>
                  </a:lnTo>
                  <a:lnTo>
                    <a:pt x="34" y="216"/>
                  </a:lnTo>
                  <a:lnTo>
                    <a:pt x="8" y="232"/>
                  </a:lnTo>
                  <a:lnTo>
                    <a:pt x="0" y="240"/>
                  </a:lnTo>
                  <a:lnTo>
                    <a:pt x="8" y="248"/>
                  </a:lnTo>
                  <a:lnTo>
                    <a:pt x="50" y="272"/>
                  </a:lnTo>
                  <a:lnTo>
                    <a:pt x="25" y="272"/>
                  </a:lnTo>
                  <a:lnTo>
                    <a:pt x="17" y="280"/>
                  </a:lnTo>
                  <a:lnTo>
                    <a:pt x="17" y="288"/>
                  </a:lnTo>
                  <a:lnTo>
                    <a:pt x="25" y="304"/>
                  </a:lnTo>
                  <a:lnTo>
                    <a:pt x="42" y="312"/>
                  </a:lnTo>
                  <a:lnTo>
                    <a:pt x="76" y="320"/>
                  </a:lnTo>
                  <a:lnTo>
                    <a:pt x="109" y="328"/>
                  </a:lnTo>
                  <a:lnTo>
                    <a:pt x="135" y="352"/>
                  </a:lnTo>
                  <a:lnTo>
                    <a:pt x="160" y="368"/>
                  </a:lnTo>
                  <a:lnTo>
                    <a:pt x="185" y="376"/>
                  </a:lnTo>
                  <a:lnTo>
                    <a:pt x="194" y="400"/>
                  </a:lnTo>
                  <a:lnTo>
                    <a:pt x="219" y="424"/>
                  </a:lnTo>
                  <a:lnTo>
                    <a:pt x="211" y="448"/>
                  </a:lnTo>
                  <a:lnTo>
                    <a:pt x="244" y="512"/>
                  </a:lnTo>
                  <a:lnTo>
                    <a:pt x="269" y="536"/>
                  </a:lnTo>
                  <a:lnTo>
                    <a:pt x="286" y="560"/>
                  </a:lnTo>
                  <a:lnTo>
                    <a:pt x="278" y="584"/>
                  </a:lnTo>
                  <a:lnTo>
                    <a:pt x="253" y="592"/>
                  </a:lnTo>
                  <a:lnTo>
                    <a:pt x="295" y="640"/>
                  </a:lnTo>
                  <a:lnTo>
                    <a:pt x="269" y="632"/>
                  </a:lnTo>
                  <a:lnTo>
                    <a:pt x="236" y="776"/>
                  </a:lnTo>
                  <a:lnTo>
                    <a:pt x="202" y="848"/>
                  </a:lnTo>
                  <a:lnTo>
                    <a:pt x="177" y="872"/>
                  </a:lnTo>
                  <a:lnTo>
                    <a:pt x="143" y="880"/>
                  </a:lnTo>
                  <a:lnTo>
                    <a:pt x="160" y="888"/>
                  </a:lnTo>
                  <a:lnTo>
                    <a:pt x="211" y="928"/>
                  </a:lnTo>
                  <a:lnTo>
                    <a:pt x="244" y="960"/>
                  </a:lnTo>
                  <a:lnTo>
                    <a:pt x="278" y="968"/>
                  </a:lnTo>
                  <a:lnTo>
                    <a:pt x="320" y="992"/>
                  </a:lnTo>
                  <a:lnTo>
                    <a:pt x="337" y="1016"/>
                  </a:lnTo>
                  <a:lnTo>
                    <a:pt x="396" y="1024"/>
                  </a:lnTo>
                  <a:lnTo>
                    <a:pt x="463" y="1032"/>
                  </a:lnTo>
                  <a:lnTo>
                    <a:pt x="522" y="1056"/>
                  </a:lnTo>
                  <a:lnTo>
                    <a:pt x="581" y="1072"/>
                  </a:lnTo>
                  <a:lnTo>
                    <a:pt x="607" y="1088"/>
                  </a:lnTo>
                  <a:lnTo>
                    <a:pt x="632" y="1080"/>
                  </a:lnTo>
                  <a:lnTo>
                    <a:pt x="640" y="1064"/>
                  </a:lnTo>
                  <a:lnTo>
                    <a:pt x="623" y="1032"/>
                  </a:lnTo>
                  <a:lnTo>
                    <a:pt x="632" y="992"/>
                  </a:lnTo>
                  <a:lnTo>
                    <a:pt x="649" y="968"/>
                  </a:lnTo>
                  <a:lnTo>
                    <a:pt x="682" y="944"/>
                  </a:lnTo>
                  <a:lnTo>
                    <a:pt x="716" y="928"/>
                  </a:lnTo>
                  <a:lnTo>
                    <a:pt x="750" y="928"/>
                  </a:lnTo>
                  <a:lnTo>
                    <a:pt x="842" y="952"/>
                  </a:lnTo>
                  <a:lnTo>
                    <a:pt x="876" y="968"/>
                  </a:lnTo>
                  <a:lnTo>
                    <a:pt x="910" y="984"/>
                  </a:lnTo>
                  <a:lnTo>
                    <a:pt x="944" y="984"/>
                  </a:lnTo>
                  <a:lnTo>
                    <a:pt x="960" y="976"/>
                  </a:lnTo>
                  <a:lnTo>
                    <a:pt x="969" y="968"/>
                  </a:lnTo>
                  <a:lnTo>
                    <a:pt x="977" y="960"/>
                  </a:lnTo>
                  <a:lnTo>
                    <a:pt x="1019" y="928"/>
                  </a:lnTo>
                  <a:lnTo>
                    <a:pt x="1070" y="904"/>
                  </a:lnTo>
                  <a:lnTo>
                    <a:pt x="1087" y="864"/>
                  </a:lnTo>
                  <a:lnTo>
                    <a:pt x="1011" y="832"/>
                  </a:lnTo>
                  <a:lnTo>
                    <a:pt x="1019" y="784"/>
                  </a:lnTo>
                  <a:lnTo>
                    <a:pt x="994" y="744"/>
                  </a:lnTo>
                  <a:lnTo>
                    <a:pt x="1036" y="720"/>
                  </a:lnTo>
                  <a:lnTo>
                    <a:pt x="1019" y="656"/>
                  </a:lnTo>
                  <a:lnTo>
                    <a:pt x="1036" y="656"/>
                  </a:lnTo>
                  <a:lnTo>
                    <a:pt x="1019" y="632"/>
                  </a:lnTo>
                  <a:lnTo>
                    <a:pt x="1011" y="6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3129" y="2472"/>
              <a:ext cx="328" cy="232"/>
            </a:xfrm>
            <a:custGeom>
              <a:avLst/>
              <a:gdLst>
                <a:gd name="T0" fmla="*/ 278 w 328"/>
                <a:gd name="T1" fmla="*/ 184 h 232"/>
                <a:gd name="T2" fmla="*/ 286 w 328"/>
                <a:gd name="T3" fmla="*/ 168 h 232"/>
                <a:gd name="T4" fmla="*/ 311 w 328"/>
                <a:gd name="T5" fmla="*/ 160 h 232"/>
                <a:gd name="T6" fmla="*/ 328 w 328"/>
                <a:gd name="T7" fmla="*/ 144 h 232"/>
                <a:gd name="T8" fmla="*/ 328 w 328"/>
                <a:gd name="T9" fmla="*/ 112 h 232"/>
                <a:gd name="T10" fmla="*/ 303 w 328"/>
                <a:gd name="T11" fmla="*/ 88 h 232"/>
                <a:gd name="T12" fmla="*/ 269 w 328"/>
                <a:gd name="T13" fmla="*/ 72 h 232"/>
                <a:gd name="T14" fmla="*/ 278 w 328"/>
                <a:gd name="T15" fmla="*/ 48 h 232"/>
                <a:gd name="T16" fmla="*/ 261 w 328"/>
                <a:gd name="T17" fmla="*/ 24 h 232"/>
                <a:gd name="T18" fmla="*/ 219 w 328"/>
                <a:gd name="T19" fmla="*/ 16 h 232"/>
                <a:gd name="T20" fmla="*/ 168 w 328"/>
                <a:gd name="T21" fmla="*/ 8 h 232"/>
                <a:gd name="T22" fmla="*/ 134 w 328"/>
                <a:gd name="T23" fmla="*/ 24 h 232"/>
                <a:gd name="T24" fmla="*/ 101 w 328"/>
                <a:gd name="T25" fmla="*/ 16 h 232"/>
                <a:gd name="T26" fmla="*/ 75 w 328"/>
                <a:gd name="T27" fmla="*/ 0 h 232"/>
                <a:gd name="T28" fmla="*/ 42 w 328"/>
                <a:gd name="T29" fmla="*/ 16 h 232"/>
                <a:gd name="T30" fmla="*/ 0 w 328"/>
                <a:gd name="T31" fmla="*/ 24 h 232"/>
                <a:gd name="T32" fmla="*/ 16 w 328"/>
                <a:gd name="T33" fmla="*/ 40 h 232"/>
                <a:gd name="T34" fmla="*/ 42 w 328"/>
                <a:gd name="T35" fmla="*/ 72 h 232"/>
                <a:gd name="T36" fmla="*/ 67 w 328"/>
                <a:gd name="T37" fmla="*/ 96 h 232"/>
                <a:gd name="T38" fmla="*/ 101 w 328"/>
                <a:gd name="T39" fmla="*/ 112 h 232"/>
                <a:gd name="T40" fmla="*/ 101 w 328"/>
                <a:gd name="T41" fmla="*/ 120 h 232"/>
                <a:gd name="T42" fmla="*/ 143 w 328"/>
                <a:gd name="T43" fmla="*/ 136 h 232"/>
                <a:gd name="T44" fmla="*/ 143 w 328"/>
                <a:gd name="T45" fmla="*/ 168 h 232"/>
                <a:gd name="T46" fmla="*/ 185 w 328"/>
                <a:gd name="T47" fmla="*/ 160 h 232"/>
                <a:gd name="T48" fmla="*/ 202 w 328"/>
                <a:gd name="T49" fmla="*/ 192 h 232"/>
                <a:gd name="T50" fmla="*/ 261 w 328"/>
                <a:gd name="T51" fmla="*/ 232 h 232"/>
                <a:gd name="T52" fmla="*/ 278 w 328"/>
                <a:gd name="T53" fmla="*/ 232 h 232"/>
                <a:gd name="T54" fmla="*/ 278 w 328"/>
                <a:gd name="T55" fmla="*/ 208 h 232"/>
                <a:gd name="T56" fmla="*/ 278 w 328"/>
                <a:gd name="T57" fmla="*/ 184 h 23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8" h="232">
                  <a:moveTo>
                    <a:pt x="278" y="184"/>
                  </a:moveTo>
                  <a:lnTo>
                    <a:pt x="286" y="168"/>
                  </a:lnTo>
                  <a:lnTo>
                    <a:pt x="311" y="160"/>
                  </a:lnTo>
                  <a:lnTo>
                    <a:pt x="328" y="144"/>
                  </a:lnTo>
                  <a:lnTo>
                    <a:pt x="328" y="112"/>
                  </a:lnTo>
                  <a:lnTo>
                    <a:pt x="303" y="88"/>
                  </a:lnTo>
                  <a:lnTo>
                    <a:pt x="269" y="72"/>
                  </a:lnTo>
                  <a:lnTo>
                    <a:pt x="278" y="48"/>
                  </a:lnTo>
                  <a:lnTo>
                    <a:pt x="261" y="24"/>
                  </a:lnTo>
                  <a:lnTo>
                    <a:pt x="219" y="16"/>
                  </a:lnTo>
                  <a:lnTo>
                    <a:pt x="168" y="8"/>
                  </a:lnTo>
                  <a:lnTo>
                    <a:pt x="134" y="24"/>
                  </a:lnTo>
                  <a:lnTo>
                    <a:pt x="101" y="16"/>
                  </a:lnTo>
                  <a:lnTo>
                    <a:pt x="75" y="0"/>
                  </a:lnTo>
                  <a:lnTo>
                    <a:pt x="42" y="16"/>
                  </a:lnTo>
                  <a:lnTo>
                    <a:pt x="0" y="24"/>
                  </a:lnTo>
                  <a:lnTo>
                    <a:pt x="16" y="40"/>
                  </a:lnTo>
                  <a:lnTo>
                    <a:pt x="42" y="72"/>
                  </a:lnTo>
                  <a:lnTo>
                    <a:pt x="67" y="96"/>
                  </a:lnTo>
                  <a:lnTo>
                    <a:pt x="101" y="112"/>
                  </a:lnTo>
                  <a:lnTo>
                    <a:pt x="101" y="120"/>
                  </a:lnTo>
                  <a:lnTo>
                    <a:pt x="143" y="136"/>
                  </a:lnTo>
                  <a:lnTo>
                    <a:pt x="143" y="168"/>
                  </a:lnTo>
                  <a:lnTo>
                    <a:pt x="185" y="160"/>
                  </a:lnTo>
                  <a:lnTo>
                    <a:pt x="202" y="192"/>
                  </a:lnTo>
                  <a:lnTo>
                    <a:pt x="261" y="232"/>
                  </a:lnTo>
                  <a:lnTo>
                    <a:pt x="278" y="232"/>
                  </a:lnTo>
                  <a:lnTo>
                    <a:pt x="278" y="208"/>
                  </a:lnTo>
                  <a:lnTo>
                    <a:pt x="278" y="184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3407" y="2632"/>
              <a:ext cx="59" cy="80"/>
            </a:xfrm>
            <a:custGeom>
              <a:avLst/>
              <a:gdLst>
                <a:gd name="T0" fmla="*/ 25 w 59"/>
                <a:gd name="T1" fmla="*/ 24 h 80"/>
                <a:gd name="T2" fmla="*/ 25 w 59"/>
                <a:gd name="T3" fmla="*/ 0 h 80"/>
                <a:gd name="T4" fmla="*/ 8 w 59"/>
                <a:gd name="T5" fmla="*/ 8 h 80"/>
                <a:gd name="T6" fmla="*/ 0 w 59"/>
                <a:gd name="T7" fmla="*/ 24 h 80"/>
                <a:gd name="T8" fmla="*/ 0 w 59"/>
                <a:gd name="T9" fmla="*/ 48 h 80"/>
                <a:gd name="T10" fmla="*/ 0 w 59"/>
                <a:gd name="T11" fmla="*/ 72 h 80"/>
                <a:gd name="T12" fmla="*/ 42 w 59"/>
                <a:gd name="T13" fmla="*/ 80 h 80"/>
                <a:gd name="T14" fmla="*/ 59 w 59"/>
                <a:gd name="T15" fmla="*/ 48 h 80"/>
                <a:gd name="T16" fmla="*/ 25 w 59"/>
                <a:gd name="T17" fmla="*/ 24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80">
                  <a:moveTo>
                    <a:pt x="25" y="24"/>
                  </a:moveTo>
                  <a:lnTo>
                    <a:pt x="25" y="0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0" y="72"/>
                  </a:lnTo>
                  <a:lnTo>
                    <a:pt x="42" y="80"/>
                  </a:lnTo>
                  <a:lnTo>
                    <a:pt x="59" y="48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3204" y="2232"/>
              <a:ext cx="337" cy="320"/>
            </a:xfrm>
            <a:custGeom>
              <a:avLst/>
              <a:gdLst>
                <a:gd name="T0" fmla="*/ 236 w 337"/>
                <a:gd name="T1" fmla="*/ 280 h 320"/>
                <a:gd name="T2" fmla="*/ 236 w 337"/>
                <a:gd name="T3" fmla="*/ 232 h 320"/>
                <a:gd name="T4" fmla="*/ 236 w 337"/>
                <a:gd name="T5" fmla="*/ 200 h 320"/>
                <a:gd name="T6" fmla="*/ 287 w 337"/>
                <a:gd name="T7" fmla="*/ 192 h 320"/>
                <a:gd name="T8" fmla="*/ 287 w 337"/>
                <a:gd name="T9" fmla="*/ 168 h 320"/>
                <a:gd name="T10" fmla="*/ 312 w 337"/>
                <a:gd name="T11" fmla="*/ 160 h 320"/>
                <a:gd name="T12" fmla="*/ 321 w 337"/>
                <a:gd name="T13" fmla="*/ 128 h 320"/>
                <a:gd name="T14" fmla="*/ 295 w 337"/>
                <a:gd name="T15" fmla="*/ 104 h 320"/>
                <a:gd name="T16" fmla="*/ 321 w 337"/>
                <a:gd name="T17" fmla="*/ 96 h 320"/>
                <a:gd name="T18" fmla="*/ 337 w 337"/>
                <a:gd name="T19" fmla="*/ 56 h 320"/>
                <a:gd name="T20" fmla="*/ 329 w 337"/>
                <a:gd name="T21" fmla="*/ 16 h 320"/>
                <a:gd name="T22" fmla="*/ 321 w 337"/>
                <a:gd name="T23" fmla="*/ 16 h 320"/>
                <a:gd name="T24" fmla="*/ 304 w 337"/>
                <a:gd name="T25" fmla="*/ 0 h 320"/>
                <a:gd name="T26" fmla="*/ 278 w 337"/>
                <a:gd name="T27" fmla="*/ 0 h 320"/>
                <a:gd name="T28" fmla="*/ 219 w 337"/>
                <a:gd name="T29" fmla="*/ 16 h 320"/>
                <a:gd name="T30" fmla="*/ 203 w 337"/>
                <a:gd name="T31" fmla="*/ 24 h 320"/>
                <a:gd name="T32" fmla="*/ 194 w 337"/>
                <a:gd name="T33" fmla="*/ 48 h 320"/>
                <a:gd name="T34" fmla="*/ 203 w 337"/>
                <a:gd name="T35" fmla="*/ 72 h 320"/>
                <a:gd name="T36" fmla="*/ 219 w 337"/>
                <a:gd name="T37" fmla="*/ 96 h 320"/>
                <a:gd name="T38" fmla="*/ 228 w 337"/>
                <a:gd name="T39" fmla="*/ 112 h 320"/>
                <a:gd name="T40" fmla="*/ 211 w 337"/>
                <a:gd name="T41" fmla="*/ 128 h 320"/>
                <a:gd name="T42" fmla="*/ 186 w 337"/>
                <a:gd name="T43" fmla="*/ 136 h 320"/>
                <a:gd name="T44" fmla="*/ 160 w 337"/>
                <a:gd name="T45" fmla="*/ 120 h 320"/>
                <a:gd name="T46" fmla="*/ 169 w 337"/>
                <a:gd name="T47" fmla="*/ 72 h 320"/>
                <a:gd name="T48" fmla="*/ 160 w 337"/>
                <a:gd name="T49" fmla="*/ 56 h 320"/>
                <a:gd name="T50" fmla="*/ 152 w 337"/>
                <a:gd name="T51" fmla="*/ 32 h 320"/>
                <a:gd name="T52" fmla="*/ 110 w 337"/>
                <a:gd name="T53" fmla="*/ 128 h 320"/>
                <a:gd name="T54" fmla="*/ 76 w 337"/>
                <a:gd name="T55" fmla="*/ 168 h 320"/>
                <a:gd name="T56" fmla="*/ 68 w 337"/>
                <a:gd name="T57" fmla="*/ 216 h 320"/>
                <a:gd name="T58" fmla="*/ 42 w 337"/>
                <a:gd name="T59" fmla="*/ 216 h 320"/>
                <a:gd name="T60" fmla="*/ 34 w 337"/>
                <a:gd name="T61" fmla="*/ 216 h 320"/>
                <a:gd name="T62" fmla="*/ 26 w 337"/>
                <a:gd name="T63" fmla="*/ 232 h 320"/>
                <a:gd name="T64" fmla="*/ 0 w 337"/>
                <a:gd name="T65" fmla="*/ 240 h 320"/>
                <a:gd name="T66" fmla="*/ 26 w 337"/>
                <a:gd name="T67" fmla="*/ 256 h 320"/>
                <a:gd name="T68" fmla="*/ 59 w 337"/>
                <a:gd name="T69" fmla="*/ 264 h 320"/>
                <a:gd name="T70" fmla="*/ 93 w 337"/>
                <a:gd name="T71" fmla="*/ 248 h 320"/>
                <a:gd name="T72" fmla="*/ 144 w 337"/>
                <a:gd name="T73" fmla="*/ 256 h 320"/>
                <a:gd name="T74" fmla="*/ 186 w 337"/>
                <a:gd name="T75" fmla="*/ 264 h 320"/>
                <a:gd name="T76" fmla="*/ 203 w 337"/>
                <a:gd name="T77" fmla="*/ 288 h 320"/>
                <a:gd name="T78" fmla="*/ 194 w 337"/>
                <a:gd name="T79" fmla="*/ 312 h 320"/>
                <a:gd name="T80" fmla="*/ 219 w 337"/>
                <a:gd name="T81" fmla="*/ 320 h 320"/>
                <a:gd name="T82" fmla="*/ 219 w 337"/>
                <a:gd name="T83" fmla="*/ 296 h 320"/>
                <a:gd name="T84" fmla="*/ 236 w 337"/>
                <a:gd name="T85" fmla="*/ 280 h 32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37" h="320">
                  <a:moveTo>
                    <a:pt x="236" y="280"/>
                  </a:moveTo>
                  <a:lnTo>
                    <a:pt x="236" y="232"/>
                  </a:lnTo>
                  <a:lnTo>
                    <a:pt x="236" y="200"/>
                  </a:lnTo>
                  <a:lnTo>
                    <a:pt x="287" y="192"/>
                  </a:lnTo>
                  <a:lnTo>
                    <a:pt x="287" y="168"/>
                  </a:lnTo>
                  <a:lnTo>
                    <a:pt x="312" y="160"/>
                  </a:lnTo>
                  <a:lnTo>
                    <a:pt x="321" y="128"/>
                  </a:lnTo>
                  <a:lnTo>
                    <a:pt x="295" y="104"/>
                  </a:lnTo>
                  <a:lnTo>
                    <a:pt x="321" y="96"/>
                  </a:lnTo>
                  <a:lnTo>
                    <a:pt x="337" y="56"/>
                  </a:lnTo>
                  <a:lnTo>
                    <a:pt x="329" y="16"/>
                  </a:lnTo>
                  <a:lnTo>
                    <a:pt x="321" y="16"/>
                  </a:lnTo>
                  <a:lnTo>
                    <a:pt x="304" y="0"/>
                  </a:lnTo>
                  <a:lnTo>
                    <a:pt x="278" y="0"/>
                  </a:lnTo>
                  <a:lnTo>
                    <a:pt x="219" y="16"/>
                  </a:lnTo>
                  <a:lnTo>
                    <a:pt x="203" y="24"/>
                  </a:lnTo>
                  <a:lnTo>
                    <a:pt x="194" y="48"/>
                  </a:lnTo>
                  <a:lnTo>
                    <a:pt x="203" y="72"/>
                  </a:lnTo>
                  <a:lnTo>
                    <a:pt x="219" y="96"/>
                  </a:lnTo>
                  <a:lnTo>
                    <a:pt x="228" y="112"/>
                  </a:lnTo>
                  <a:lnTo>
                    <a:pt x="211" y="128"/>
                  </a:lnTo>
                  <a:lnTo>
                    <a:pt x="186" y="136"/>
                  </a:lnTo>
                  <a:lnTo>
                    <a:pt x="160" y="120"/>
                  </a:lnTo>
                  <a:lnTo>
                    <a:pt x="169" y="72"/>
                  </a:lnTo>
                  <a:lnTo>
                    <a:pt x="160" y="56"/>
                  </a:lnTo>
                  <a:lnTo>
                    <a:pt x="152" y="32"/>
                  </a:lnTo>
                  <a:lnTo>
                    <a:pt x="110" y="128"/>
                  </a:lnTo>
                  <a:lnTo>
                    <a:pt x="76" y="168"/>
                  </a:lnTo>
                  <a:lnTo>
                    <a:pt x="68" y="216"/>
                  </a:lnTo>
                  <a:lnTo>
                    <a:pt x="42" y="216"/>
                  </a:lnTo>
                  <a:lnTo>
                    <a:pt x="34" y="216"/>
                  </a:lnTo>
                  <a:lnTo>
                    <a:pt x="26" y="232"/>
                  </a:lnTo>
                  <a:lnTo>
                    <a:pt x="0" y="240"/>
                  </a:lnTo>
                  <a:lnTo>
                    <a:pt x="26" y="256"/>
                  </a:lnTo>
                  <a:lnTo>
                    <a:pt x="59" y="264"/>
                  </a:lnTo>
                  <a:lnTo>
                    <a:pt x="93" y="248"/>
                  </a:lnTo>
                  <a:lnTo>
                    <a:pt x="144" y="256"/>
                  </a:lnTo>
                  <a:lnTo>
                    <a:pt x="186" y="264"/>
                  </a:lnTo>
                  <a:lnTo>
                    <a:pt x="203" y="288"/>
                  </a:lnTo>
                  <a:lnTo>
                    <a:pt x="194" y="312"/>
                  </a:lnTo>
                  <a:lnTo>
                    <a:pt x="219" y="320"/>
                  </a:lnTo>
                  <a:lnTo>
                    <a:pt x="219" y="296"/>
                  </a:lnTo>
                  <a:lnTo>
                    <a:pt x="236" y="280"/>
                  </a:lnTo>
                  <a:close/>
                </a:path>
              </a:pathLst>
            </a:custGeom>
            <a:solidFill>
              <a:srgbClr val="7D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3407" y="2632"/>
              <a:ext cx="59" cy="80"/>
            </a:xfrm>
            <a:custGeom>
              <a:avLst/>
              <a:gdLst>
                <a:gd name="T0" fmla="*/ 25 w 59"/>
                <a:gd name="T1" fmla="*/ 24 h 80"/>
                <a:gd name="T2" fmla="*/ 25 w 59"/>
                <a:gd name="T3" fmla="*/ 0 h 80"/>
                <a:gd name="T4" fmla="*/ 8 w 59"/>
                <a:gd name="T5" fmla="*/ 8 h 80"/>
                <a:gd name="T6" fmla="*/ 0 w 59"/>
                <a:gd name="T7" fmla="*/ 24 h 80"/>
                <a:gd name="T8" fmla="*/ 0 w 59"/>
                <a:gd name="T9" fmla="*/ 48 h 80"/>
                <a:gd name="T10" fmla="*/ 0 w 59"/>
                <a:gd name="T11" fmla="*/ 72 h 80"/>
                <a:gd name="T12" fmla="*/ 42 w 59"/>
                <a:gd name="T13" fmla="*/ 80 h 80"/>
                <a:gd name="T14" fmla="*/ 59 w 59"/>
                <a:gd name="T15" fmla="*/ 48 h 80"/>
                <a:gd name="T16" fmla="*/ 25 w 59"/>
                <a:gd name="T17" fmla="*/ 24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80">
                  <a:moveTo>
                    <a:pt x="25" y="24"/>
                  </a:moveTo>
                  <a:lnTo>
                    <a:pt x="25" y="0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0" y="72"/>
                  </a:lnTo>
                  <a:lnTo>
                    <a:pt x="42" y="80"/>
                  </a:lnTo>
                  <a:lnTo>
                    <a:pt x="59" y="48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3204" y="2232"/>
              <a:ext cx="337" cy="320"/>
            </a:xfrm>
            <a:custGeom>
              <a:avLst/>
              <a:gdLst>
                <a:gd name="T0" fmla="*/ 236 w 337"/>
                <a:gd name="T1" fmla="*/ 280 h 320"/>
                <a:gd name="T2" fmla="*/ 236 w 337"/>
                <a:gd name="T3" fmla="*/ 232 h 320"/>
                <a:gd name="T4" fmla="*/ 236 w 337"/>
                <a:gd name="T5" fmla="*/ 200 h 320"/>
                <a:gd name="T6" fmla="*/ 287 w 337"/>
                <a:gd name="T7" fmla="*/ 192 h 320"/>
                <a:gd name="T8" fmla="*/ 287 w 337"/>
                <a:gd name="T9" fmla="*/ 168 h 320"/>
                <a:gd name="T10" fmla="*/ 312 w 337"/>
                <a:gd name="T11" fmla="*/ 160 h 320"/>
                <a:gd name="T12" fmla="*/ 321 w 337"/>
                <a:gd name="T13" fmla="*/ 128 h 320"/>
                <a:gd name="T14" fmla="*/ 295 w 337"/>
                <a:gd name="T15" fmla="*/ 104 h 320"/>
                <a:gd name="T16" fmla="*/ 321 w 337"/>
                <a:gd name="T17" fmla="*/ 96 h 320"/>
                <a:gd name="T18" fmla="*/ 337 w 337"/>
                <a:gd name="T19" fmla="*/ 56 h 320"/>
                <a:gd name="T20" fmla="*/ 329 w 337"/>
                <a:gd name="T21" fmla="*/ 16 h 320"/>
                <a:gd name="T22" fmla="*/ 321 w 337"/>
                <a:gd name="T23" fmla="*/ 16 h 320"/>
                <a:gd name="T24" fmla="*/ 304 w 337"/>
                <a:gd name="T25" fmla="*/ 0 h 320"/>
                <a:gd name="T26" fmla="*/ 278 w 337"/>
                <a:gd name="T27" fmla="*/ 0 h 320"/>
                <a:gd name="T28" fmla="*/ 219 w 337"/>
                <a:gd name="T29" fmla="*/ 16 h 320"/>
                <a:gd name="T30" fmla="*/ 203 w 337"/>
                <a:gd name="T31" fmla="*/ 24 h 320"/>
                <a:gd name="T32" fmla="*/ 194 w 337"/>
                <a:gd name="T33" fmla="*/ 48 h 320"/>
                <a:gd name="T34" fmla="*/ 203 w 337"/>
                <a:gd name="T35" fmla="*/ 72 h 320"/>
                <a:gd name="T36" fmla="*/ 219 w 337"/>
                <a:gd name="T37" fmla="*/ 96 h 320"/>
                <a:gd name="T38" fmla="*/ 228 w 337"/>
                <a:gd name="T39" fmla="*/ 112 h 320"/>
                <a:gd name="T40" fmla="*/ 211 w 337"/>
                <a:gd name="T41" fmla="*/ 128 h 320"/>
                <a:gd name="T42" fmla="*/ 186 w 337"/>
                <a:gd name="T43" fmla="*/ 136 h 320"/>
                <a:gd name="T44" fmla="*/ 160 w 337"/>
                <a:gd name="T45" fmla="*/ 120 h 320"/>
                <a:gd name="T46" fmla="*/ 169 w 337"/>
                <a:gd name="T47" fmla="*/ 72 h 320"/>
                <a:gd name="T48" fmla="*/ 160 w 337"/>
                <a:gd name="T49" fmla="*/ 56 h 320"/>
                <a:gd name="T50" fmla="*/ 152 w 337"/>
                <a:gd name="T51" fmla="*/ 32 h 320"/>
                <a:gd name="T52" fmla="*/ 110 w 337"/>
                <a:gd name="T53" fmla="*/ 128 h 320"/>
                <a:gd name="T54" fmla="*/ 76 w 337"/>
                <a:gd name="T55" fmla="*/ 168 h 320"/>
                <a:gd name="T56" fmla="*/ 68 w 337"/>
                <a:gd name="T57" fmla="*/ 216 h 320"/>
                <a:gd name="T58" fmla="*/ 42 w 337"/>
                <a:gd name="T59" fmla="*/ 216 h 320"/>
                <a:gd name="T60" fmla="*/ 34 w 337"/>
                <a:gd name="T61" fmla="*/ 216 h 320"/>
                <a:gd name="T62" fmla="*/ 26 w 337"/>
                <a:gd name="T63" fmla="*/ 232 h 320"/>
                <a:gd name="T64" fmla="*/ 0 w 337"/>
                <a:gd name="T65" fmla="*/ 240 h 320"/>
                <a:gd name="T66" fmla="*/ 26 w 337"/>
                <a:gd name="T67" fmla="*/ 256 h 320"/>
                <a:gd name="T68" fmla="*/ 59 w 337"/>
                <a:gd name="T69" fmla="*/ 264 h 320"/>
                <a:gd name="T70" fmla="*/ 93 w 337"/>
                <a:gd name="T71" fmla="*/ 248 h 320"/>
                <a:gd name="T72" fmla="*/ 144 w 337"/>
                <a:gd name="T73" fmla="*/ 256 h 320"/>
                <a:gd name="T74" fmla="*/ 186 w 337"/>
                <a:gd name="T75" fmla="*/ 264 h 320"/>
                <a:gd name="T76" fmla="*/ 203 w 337"/>
                <a:gd name="T77" fmla="*/ 288 h 320"/>
                <a:gd name="T78" fmla="*/ 194 w 337"/>
                <a:gd name="T79" fmla="*/ 312 h 320"/>
                <a:gd name="T80" fmla="*/ 219 w 337"/>
                <a:gd name="T81" fmla="*/ 320 h 320"/>
                <a:gd name="T82" fmla="*/ 219 w 337"/>
                <a:gd name="T83" fmla="*/ 296 h 320"/>
                <a:gd name="T84" fmla="*/ 236 w 337"/>
                <a:gd name="T85" fmla="*/ 280 h 32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37" h="320">
                  <a:moveTo>
                    <a:pt x="236" y="280"/>
                  </a:moveTo>
                  <a:lnTo>
                    <a:pt x="236" y="232"/>
                  </a:lnTo>
                  <a:lnTo>
                    <a:pt x="236" y="200"/>
                  </a:lnTo>
                  <a:lnTo>
                    <a:pt x="287" y="192"/>
                  </a:lnTo>
                  <a:lnTo>
                    <a:pt x="287" y="168"/>
                  </a:lnTo>
                  <a:lnTo>
                    <a:pt x="312" y="160"/>
                  </a:lnTo>
                  <a:lnTo>
                    <a:pt x="321" y="128"/>
                  </a:lnTo>
                  <a:lnTo>
                    <a:pt x="295" y="104"/>
                  </a:lnTo>
                  <a:lnTo>
                    <a:pt x="321" y="96"/>
                  </a:lnTo>
                  <a:lnTo>
                    <a:pt x="337" y="56"/>
                  </a:lnTo>
                  <a:lnTo>
                    <a:pt x="329" y="16"/>
                  </a:lnTo>
                  <a:lnTo>
                    <a:pt x="321" y="16"/>
                  </a:lnTo>
                  <a:lnTo>
                    <a:pt x="304" y="0"/>
                  </a:lnTo>
                  <a:lnTo>
                    <a:pt x="278" y="0"/>
                  </a:lnTo>
                  <a:lnTo>
                    <a:pt x="219" y="16"/>
                  </a:lnTo>
                  <a:lnTo>
                    <a:pt x="203" y="24"/>
                  </a:lnTo>
                  <a:lnTo>
                    <a:pt x="194" y="48"/>
                  </a:lnTo>
                  <a:lnTo>
                    <a:pt x="203" y="72"/>
                  </a:lnTo>
                  <a:lnTo>
                    <a:pt x="219" y="96"/>
                  </a:lnTo>
                  <a:lnTo>
                    <a:pt x="228" y="112"/>
                  </a:lnTo>
                  <a:lnTo>
                    <a:pt x="211" y="128"/>
                  </a:lnTo>
                  <a:lnTo>
                    <a:pt x="186" y="136"/>
                  </a:lnTo>
                  <a:lnTo>
                    <a:pt x="160" y="120"/>
                  </a:lnTo>
                  <a:lnTo>
                    <a:pt x="169" y="72"/>
                  </a:lnTo>
                  <a:lnTo>
                    <a:pt x="160" y="56"/>
                  </a:lnTo>
                  <a:lnTo>
                    <a:pt x="152" y="32"/>
                  </a:lnTo>
                  <a:lnTo>
                    <a:pt x="110" y="128"/>
                  </a:lnTo>
                  <a:lnTo>
                    <a:pt x="76" y="168"/>
                  </a:lnTo>
                  <a:lnTo>
                    <a:pt x="68" y="216"/>
                  </a:lnTo>
                  <a:lnTo>
                    <a:pt x="42" y="216"/>
                  </a:lnTo>
                  <a:lnTo>
                    <a:pt x="34" y="216"/>
                  </a:lnTo>
                  <a:lnTo>
                    <a:pt x="26" y="232"/>
                  </a:lnTo>
                  <a:lnTo>
                    <a:pt x="0" y="240"/>
                  </a:lnTo>
                  <a:lnTo>
                    <a:pt x="26" y="256"/>
                  </a:lnTo>
                  <a:lnTo>
                    <a:pt x="59" y="264"/>
                  </a:lnTo>
                  <a:lnTo>
                    <a:pt x="93" y="248"/>
                  </a:lnTo>
                  <a:lnTo>
                    <a:pt x="144" y="256"/>
                  </a:lnTo>
                  <a:lnTo>
                    <a:pt x="186" y="264"/>
                  </a:lnTo>
                  <a:lnTo>
                    <a:pt x="203" y="288"/>
                  </a:lnTo>
                  <a:lnTo>
                    <a:pt x="194" y="312"/>
                  </a:lnTo>
                  <a:lnTo>
                    <a:pt x="219" y="320"/>
                  </a:lnTo>
                  <a:lnTo>
                    <a:pt x="219" y="296"/>
                  </a:lnTo>
                  <a:lnTo>
                    <a:pt x="236" y="280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3617" y="1744"/>
              <a:ext cx="211" cy="344"/>
            </a:xfrm>
            <a:custGeom>
              <a:avLst/>
              <a:gdLst>
                <a:gd name="T0" fmla="*/ 143 w 211"/>
                <a:gd name="T1" fmla="*/ 344 h 344"/>
                <a:gd name="T2" fmla="*/ 118 w 211"/>
                <a:gd name="T3" fmla="*/ 312 h 344"/>
                <a:gd name="T4" fmla="*/ 143 w 211"/>
                <a:gd name="T5" fmla="*/ 312 h 344"/>
                <a:gd name="T6" fmla="*/ 127 w 211"/>
                <a:gd name="T7" fmla="*/ 280 h 344"/>
                <a:gd name="T8" fmla="*/ 127 w 211"/>
                <a:gd name="T9" fmla="*/ 248 h 344"/>
                <a:gd name="T10" fmla="*/ 169 w 211"/>
                <a:gd name="T11" fmla="*/ 184 h 344"/>
                <a:gd name="T12" fmla="*/ 186 w 211"/>
                <a:gd name="T13" fmla="*/ 192 h 344"/>
                <a:gd name="T14" fmla="*/ 211 w 211"/>
                <a:gd name="T15" fmla="*/ 136 h 344"/>
                <a:gd name="T16" fmla="*/ 177 w 211"/>
                <a:gd name="T17" fmla="*/ 112 h 344"/>
                <a:gd name="T18" fmla="*/ 169 w 211"/>
                <a:gd name="T19" fmla="*/ 72 h 344"/>
                <a:gd name="T20" fmla="*/ 177 w 211"/>
                <a:gd name="T21" fmla="*/ 24 h 344"/>
                <a:gd name="T22" fmla="*/ 177 w 211"/>
                <a:gd name="T23" fmla="*/ 8 h 344"/>
                <a:gd name="T24" fmla="*/ 160 w 211"/>
                <a:gd name="T25" fmla="*/ 0 h 344"/>
                <a:gd name="T26" fmla="*/ 135 w 211"/>
                <a:gd name="T27" fmla="*/ 8 h 344"/>
                <a:gd name="T28" fmla="*/ 127 w 211"/>
                <a:gd name="T29" fmla="*/ 24 h 344"/>
                <a:gd name="T30" fmla="*/ 101 w 211"/>
                <a:gd name="T31" fmla="*/ 40 h 344"/>
                <a:gd name="T32" fmla="*/ 76 w 211"/>
                <a:gd name="T33" fmla="*/ 48 h 344"/>
                <a:gd name="T34" fmla="*/ 51 w 211"/>
                <a:gd name="T35" fmla="*/ 56 h 344"/>
                <a:gd name="T36" fmla="*/ 34 w 211"/>
                <a:gd name="T37" fmla="*/ 72 h 344"/>
                <a:gd name="T38" fmla="*/ 26 w 211"/>
                <a:gd name="T39" fmla="*/ 96 h 344"/>
                <a:gd name="T40" fmla="*/ 42 w 211"/>
                <a:gd name="T41" fmla="*/ 112 h 344"/>
                <a:gd name="T42" fmla="*/ 17 w 211"/>
                <a:gd name="T43" fmla="*/ 120 h 344"/>
                <a:gd name="T44" fmla="*/ 9 w 211"/>
                <a:gd name="T45" fmla="*/ 144 h 344"/>
                <a:gd name="T46" fmla="*/ 9 w 211"/>
                <a:gd name="T47" fmla="*/ 168 h 344"/>
                <a:gd name="T48" fmla="*/ 26 w 211"/>
                <a:gd name="T49" fmla="*/ 192 h 344"/>
                <a:gd name="T50" fmla="*/ 0 w 211"/>
                <a:gd name="T51" fmla="*/ 208 h 344"/>
                <a:gd name="T52" fmla="*/ 0 w 211"/>
                <a:gd name="T53" fmla="*/ 224 h 344"/>
                <a:gd name="T54" fmla="*/ 26 w 211"/>
                <a:gd name="T55" fmla="*/ 272 h 344"/>
                <a:gd name="T56" fmla="*/ 42 w 211"/>
                <a:gd name="T57" fmla="*/ 256 h 344"/>
                <a:gd name="T58" fmla="*/ 51 w 211"/>
                <a:gd name="T59" fmla="*/ 304 h 344"/>
                <a:gd name="T60" fmla="*/ 59 w 211"/>
                <a:gd name="T61" fmla="*/ 328 h 344"/>
                <a:gd name="T62" fmla="*/ 84 w 211"/>
                <a:gd name="T63" fmla="*/ 336 h 344"/>
                <a:gd name="T64" fmla="*/ 143 w 211"/>
                <a:gd name="T65" fmla="*/ 344 h 3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1" h="344">
                  <a:moveTo>
                    <a:pt x="143" y="344"/>
                  </a:moveTo>
                  <a:lnTo>
                    <a:pt x="118" y="312"/>
                  </a:lnTo>
                  <a:lnTo>
                    <a:pt x="143" y="312"/>
                  </a:lnTo>
                  <a:lnTo>
                    <a:pt x="127" y="280"/>
                  </a:lnTo>
                  <a:lnTo>
                    <a:pt x="127" y="248"/>
                  </a:lnTo>
                  <a:lnTo>
                    <a:pt x="169" y="184"/>
                  </a:lnTo>
                  <a:lnTo>
                    <a:pt x="186" y="192"/>
                  </a:lnTo>
                  <a:lnTo>
                    <a:pt x="211" y="136"/>
                  </a:lnTo>
                  <a:lnTo>
                    <a:pt x="177" y="112"/>
                  </a:lnTo>
                  <a:lnTo>
                    <a:pt x="169" y="72"/>
                  </a:lnTo>
                  <a:lnTo>
                    <a:pt x="177" y="24"/>
                  </a:lnTo>
                  <a:lnTo>
                    <a:pt x="177" y="8"/>
                  </a:lnTo>
                  <a:lnTo>
                    <a:pt x="160" y="0"/>
                  </a:lnTo>
                  <a:lnTo>
                    <a:pt x="135" y="8"/>
                  </a:lnTo>
                  <a:lnTo>
                    <a:pt x="127" y="24"/>
                  </a:lnTo>
                  <a:lnTo>
                    <a:pt x="101" y="40"/>
                  </a:lnTo>
                  <a:lnTo>
                    <a:pt x="76" y="48"/>
                  </a:lnTo>
                  <a:lnTo>
                    <a:pt x="51" y="56"/>
                  </a:lnTo>
                  <a:lnTo>
                    <a:pt x="34" y="72"/>
                  </a:lnTo>
                  <a:lnTo>
                    <a:pt x="26" y="96"/>
                  </a:lnTo>
                  <a:lnTo>
                    <a:pt x="42" y="112"/>
                  </a:lnTo>
                  <a:lnTo>
                    <a:pt x="17" y="120"/>
                  </a:lnTo>
                  <a:lnTo>
                    <a:pt x="9" y="144"/>
                  </a:lnTo>
                  <a:lnTo>
                    <a:pt x="9" y="168"/>
                  </a:lnTo>
                  <a:lnTo>
                    <a:pt x="26" y="192"/>
                  </a:lnTo>
                  <a:lnTo>
                    <a:pt x="0" y="208"/>
                  </a:lnTo>
                  <a:lnTo>
                    <a:pt x="0" y="224"/>
                  </a:lnTo>
                  <a:lnTo>
                    <a:pt x="26" y="272"/>
                  </a:lnTo>
                  <a:lnTo>
                    <a:pt x="42" y="256"/>
                  </a:lnTo>
                  <a:lnTo>
                    <a:pt x="51" y="304"/>
                  </a:lnTo>
                  <a:lnTo>
                    <a:pt x="59" y="328"/>
                  </a:lnTo>
                  <a:lnTo>
                    <a:pt x="84" y="336"/>
                  </a:lnTo>
                  <a:lnTo>
                    <a:pt x="143" y="34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3428" y="2084"/>
              <a:ext cx="750" cy="888"/>
            </a:xfrm>
            <a:custGeom>
              <a:avLst/>
              <a:gdLst>
                <a:gd name="T0" fmla="*/ 228 w 750"/>
                <a:gd name="T1" fmla="*/ 848 h 888"/>
                <a:gd name="T2" fmla="*/ 354 w 750"/>
                <a:gd name="T3" fmla="*/ 888 h 888"/>
                <a:gd name="T4" fmla="*/ 447 w 750"/>
                <a:gd name="T5" fmla="*/ 880 h 888"/>
                <a:gd name="T6" fmla="*/ 557 w 750"/>
                <a:gd name="T7" fmla="*/ 848 h 888"/>
                <a:gd name="T8" fmla="*/ 616 w 750"/>
                <a:gd name="T9" fmla="*/ 832 h 888"/>
                <a:gd name="T10" fmla="*/ 632 w 750"/>
                <a:gd name="T11" fmla="*/ 776 h 888"/>
                <a:gd name="T12" fmla="*/ 675 w 750"/>
                <a:gd name="T13" fmla="*/ 744 h 888"/>
                <a:gd name="T14" fmla="*/ 607 w 750"/>
                <a:gd name="T15" fmla="*/ 656 h 888"/>
                <a:gd name="T16" fmla="*/ 557 w 750"/>
                <a:gd name="T17" fmla="*/ 584 h 888"/>
                <a:gd name="T18" fmla="*/ 557 w 750"/>
                <a:gd name="T19" fmla="*/ 520 h 888"/>
                <a:gd name="T20" fmla="*/ 641 w 750"/>
                <a:gd name="T21" fmla="*/ 488 h 888"/>
                <a:gd name="T22" fmla="*/ 691 w 750"/>
                <a:gd name="T23" fmla="*/ 440 h 888"/>
                <a:gd name="T24" fmla="*/ 750 w 750"/>
                <a:gd name="T25" fmla="*/ 456 h 888"/>
                <a:gd name="T26" fmla="*/ 725 w 750"/>
                <a:gd name="T27" fmla="*/ 360 h 888"/>
                <a:gd name="T28" fmla="*/ 717 w 750"/>
                <a:gd name="T29" fmla="*/ 280 h 888"/>
                <a:gd name="T30" fmla="*/ 666 w 750"/>
                <a:gd name="T31" fmla="*/ 216 h 888"/>
                <a:gd name="T32" fmla="*/ 683 w 750"/>
                <a:gd name="T33" fmla="*/ 136 h 888"/>
                <a:gd name="T34" fmla="*/ 641 w 750"/>
                <a:gd name="T35" fmla="*/ 80 h 888"/>
                <a:gd name="T36" fmla="*/ 616 w 750"/>
                <a:gd name="T37" fmla="*/ 32 h 888"/>
                <a:gd name="T38" fmla="*/ 582 w 750"/>
                <a:gd name="T39" fmla="*/ 32 h 888"/>
                <a:gd name="T40" fmla="*/ 557 w 750"/>
                <a:gd name="T41" fmla="*/ 40 h 888"/>
                <a:gd name="T42" fmla="*/ 540 w 750"/>
                <a:gd name="T43" fmla="*/ 40 h 888"/>
                <a:gd name="T44" fmla="*/ 481 w 750"/>
                <a:gd name="T45" fmla="*/ 72 h 888"/>
                <a:gd name="T46" fmla="*/ 439 w 750"/>
                <a:gd name="T47" fmla="*/ 96 h 888"/>
                <a:gd name="T48" fmla="*/ 430 w 750"/>
                <a:gd name="T49" fmla="*/ 64 h 888"/>
                <a:gd name="T50" fmla="*/ 396 w 750"/>
                <a:gd name="T51" fmla="*/ 56 h 888"/>
                <a:gd name="T52" fmla="*/ 346 w 750"/>
                <a:gd name="T53" fmla="*/ 16 h 888"/>
                <a:gd name="T54" fmla="*/ 253 w 750"/>
                <a:gd name="T55" fmla="*/ 0 h 888"/>
                <a:gd name="T56" fmla="*/ 245 w 750"/>
                <a:gd name="T57" fmla="*/ 40 h 888"/>
                <a:gd name="T58" fmla="*/ 278 w 750"/>
                <a:gd name="T59" fmla="*/ 112 h 888"/>
                <a:gd name="T60" fmla="*/ 236 w 750"/>
                <a:gd name="T61" fmla="*/ 112 h 888"/>
                <a:gd name="T62" fmla="*/ 220 w 750"/>
                <a:gd name="T63" fmla="*/ 136 h 888"/>
                <a:gd name="T64" fmla="*/ 186 w 750"/>
                <a:gd name="T65" fmla="*/ 128 h 888"/>
                <a:gd name="T66" fmla="*/ 110 w 750"/>
                <a:gd name="T67" fmla="*/ 144 h 888"/>
                <a:gd name="T68" fmla="*/ 118 w 750"/>
                <a:gd name="T69" fmla="*/ 208 h 888"/>
                <a:gd name="T70" fmla="*/ 76 w 750"/>
                <a:gd name="T71" fmla="*/ 256 h 888"/>
                <a:gd name="T72" fmla="*/ 93 w 750"/>
                <a:gd name="T73" fmla="*/ 312 h 888"/>
                <a:gd name="T74" fmla="*/ 68 w 750"/>
                <a:gd name="T75" fmla="*/ 344 h 888"/>
                <a:gd name="T76" fmla="*/ 17 w 750"/>
                <a:gd name="T77" fmla="*/ 384 h 888"/>
                <a:gd name="T78" fmla="*/ 0 w 750"/>
                <a:gd name="T79" fmla="*/ 448 h 888"/>
                <a:gd name="T80" fmla="*/ 9 w 750"/>
                <a:gd name="T81" fmla="*/ 480 h 888"/>
                <a:gd name="T82" fmla="*/ 34 w 750"/>
                <a:gd name="T83" fmla="*/ 536 h 888"/>
                <a:gd name="T84" fmla="*/ 9 w 750"/>
                <a:gd name="T85" fmla="*/ 552 h 888"/>
                <a:gd name="T86" fmla="*/ 43 w 750"/>
                <a:gd name="T87" fmla="*/ 600 h 888"/>
                <a:gd name="T88" fmla="*/ 51 w 750"/>
                <a:gd name="T89" fmla="*/ 664 h 888"/>
                <a:gd name="T90" fmla="*/ 135 w 750"/>
                <a:gd name="T91" fmla="*/ 688 h 888"/>
                <a:gd name="T92" fmla="*/ 152 w 750"/>
                <a:gd name="T93" fmla="*/ 736 h 888"/>
                <a:gd name="T94" fmla="*/ 127 w 750"/>
                <a:gd name="T95" fmla="*/ 864 h 888"/>
                <a:gd name="T96" fmla="*/ 144 w 750"/>
                <a:gd name="T97" fmla="*/ 872 h 88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50" h="888">
                  <a:moveTo>
                    <a:pt x="194" y="864"/>
                  </a:moveTo>
                  <a:lnTo>
                    <a:pt x="228" y="848"/>
                  </a:lnTo>
                  <a:lnTo>
                    <a:pt x="312" y="872"/>
                  </a:lnTo>
                  <a:lnTo>
                    <a:pt x="354" y="888"/>
                  </a:lnTo>
                  <a:lnTo>
                    <a:pt x="388" y="872"/>
                  </a:lnTo>
                  <a:lnTo>
                    <a:pt x="447" y="880"/>
                  </a:lnTo>
                  <a:lnTo>
                    <a:pt x="489" y="872"/>
                  </a:lnTo>
                  <a:lnTo>
                    <a:pt x="557" y="848"/>
                  </a:lnTo>
                  <a:lnTo>
                    <a:pt x="616" y="864"/>
                  </a:lnTo>
                  <a:lnTo>
                    <a:pt x="616" y="832"/>
                  </a:lnTo>
                  <a:lnTo>
                    <a:pt x="599" y="800"/>
                  </a:lnTo>
                  <a:lnTo>
                    <a:pt x="632" y="776"/>
                  </a:lnTo>
                  <a:lnTo>
                    <a:pt x="641" y="744"/>
                  </a:lnTo>
                  <a:lnTo>
                    <a:pt x="675" y="744"/>
                  </a:lnTo>
                  <a:lnTo>
                    <a:pt x="683" y="712"/>
                  </a:lnTo>
                  <a:lnTo>
                    <a:pt x="607" y="656"/>
                  </a:lnTo>
                  <a:lnTo>
                    <a:pt x="548" y="608"/>
                  </a:lnTo>
                  <a:lnTo>
                    <a:pt x="557" y="584"/>
                  </a:lnTo>
                  <a:lnTo>
                    <a:pt x="523" y="544"/>
                  </a:lnTo>
                  <a:lnTo>
                    <a:pt x="557" y="520"/>
                  </a:lnTo>
                  <a:lnTo>
                    <a:pt x="599" y="512"/>
                  </a:lnTo>
                  <a:lnTo>
                    <a:pt x="641" y="488"/>
                  </a:lnTo>
                  <a:lnTo>
                    <a:pt x="683" y="472"/>
                  </a:lnTo>
                  <a:lnTo>
                    <a:pt x="691" y="440"/>
                  </a:lnTo>
                  <a:lnTo>
                    <a:pt x="725" y="440"/>
                  </a:lnTo>
                  <a:lnTo>
                    <a:pt x="750" y="456"/>
                  </a:lnTo>
                  <a:lnTo>
                    <a:pt x="750" y="392"/>
                  </a:lnTo>
                  <a:lnTo>
                    <a:pt x="725" y="360"/>
                  </a:lnTo>
                  <a:lnTo>
                    <a:pt x="742" y="320"/>
                  </a:lnTo>
                  <a:lnTo>
                    <a:pt x="717" y="280"/>
                  </a:lnTo>
                  <a:lnTo>
                    <a:pt x="717" y="248"/>
                  </a:lnTo>
                  <a:lnTo>
                    <a:pt x="666" y="216"/>
                  </a:lnTo>
                  <a:lnTo>
                    <a:pt x="691" y="168"/>
                  </a:lnTo>
                  <a:lnTo>
                    <a:pt x="683" y="136"/>
                  </a:lnTo>
                  <a:lnTo>
                    <a:pt x="675" y="88"/>
                  </a:lnTo>
                  <a:lnTo>
                    <a:pt x="641" y="80"/>
                  </a:lnTo>
                  <a:lnTo>
                    <a:pt x="607" y="64"/>
                  </a:lnTo>
                  <a:lnTo>
                    <a:pt x="616" y="32"/>
                  </a:lnTo>
                  <a:lnTo>
                    <a:pt x="590" y="16"/>
                  </a:lnTo>
                  <a:lnTo>
                    <a:pt x="582" y="32"/>
                  </a:lnTo>
                  <a:lnTo>
                    <a:pt x="573" y="48"/>
                  </a:lnTo>
                  <a:lnTo>
                    <a:pt x="557" y="40"/>
                  </a:lnTo>
                  <a:lnTo>
                    <a:pt x="548" y="40"/>
                  </a:lnTo>
                  <a:lnTo>
                    <a:pt x="540" y="40"/>
                  </a:lnTo>
                  <a:lnTo>
                    <a:pt x="514" y="64"/>
                  </a:lnTo>
                  <a:lnTo>
                    <a:pt x="481" y="72"/>
                  </a:lnTo>
                  <a:lnTo>
                    <a:pt x="464" y="96"/>
                  </a:lnTo>
                  <a:lnTo>
                    <a:pt x="439" y="96"/>
                  </a:lnTo>
                  <a:lnTo>
                    <a:pt x="413" y="88"/>
                  </a:lnTo>
                  <a:lnTo>
                    <a:pt x="430" y="64"/>
                  </a:lnTo>
                  <a:lnTo>
                    <a:pt x="422" y="32"/>
                  </a:lnTo>
                  <a:lnTo>
                    <a:pt x="396" y="56"/>
                  </a:lnTo>
                  <a:lnTo>
                    <a:pt x="346" y="40"/>
                  </a:lnTo>
                  <a:lnTo>
                    <a:pt x="346" y="16"/>
                  </a:lnTo>
                  <a:lnTo>
                    <a:pt x="337" y="8"/>
                  </a:lnTo>
                  <a:lnTo>
                    <a:pt x="253" y="0"/>
                  </a:lnTo>
                  <a:lnTo>
                    <a:pt x="270" y="24"/>
                  </a:lnTo>
                  <a:lnTo>
                    <a:pt x="245" y="40"/>
                  </a:lnTo>
                  <a:lnTo>
                    <a:pt x="245" y="64"/>
                  </a:lnTo>
                  <a:lnTo>
                    <a:pt x="278" y="112"/>
                  </a:lnTo>
                  <a:lnTo>
                    <a:pt x="253" y="112"/>
                  </a:lnTo>
                  <a:lnTo>
                    <a:pt x="236" y="112"/>
                  </a:lnTo>
                  <a:lnTo>
                    <a:pt x="228" y="128"/>
                  </a:lnTo>
                  <a:lnTo>
                    <a:pt x="220" y="136"/>
                  </a:lnTo>
                  <a:lnTo>
                    <a:pt x="211" y="136"/>
                  </a:lnTo>
                  <a:lnTo>
                    <a:pt x="186" y="128"/>
                  </a:lnTo>
                  <a:lnTo>
                    <a:pt x="135" y="128"/>
                  </a:lnTo>
                  <a:lnTo>
                    <a:pt x="110" y="144"/>
                  </a:lnTo>
                  <a:lnTo>
                    <a:pt x="110" y="168"/>
                  </a:lnTo>
                  <a:lnTo>
                    <a:pt x="118" y="208"/>
                  </a:lnTo>
                  <a:lnTo>
                    <a:pt x="102" y="248"/>
                  </a:lnTo>
                  <a:lnTo>
                    <a:pt x="76" y="256"/>
                  </a:lnTo>
                  <a:lnTo>
                    <a:pt x="102" y="280"/>
                  </a:lnTo>
                  <a:lnTo>
                    <a:pt x="93" y="312"/>
                  </a:lnTo>
                  <a:lnTo>
                    <a:pt x="68" y="320"/>
                  </a:lnTo>
                  <a:lnTo>
                    <a:pt x="68" y="344"/>
                  </a:lnTo>
                  <a:lnTo>
                    <a:pt x="17" y="352"/>
                  </a:lnTo>
                  <a:lnTo>
                    <a:pt x="17" y="384"/>
                  </a:lnTo>
                  <a:lnTo>
                    <a:pt x="17" y="432"/>
                  </a:lnTo>
                  <a:lnTo>
                    <a:pt x="0" y="448"/>
                  </a:lnTo>
                  <a:lnTo>
                    <a:pt x="0" y="472"/>
                  </a:lnTo>
                  <a:lnTo>
                    <a:pt x="9" y="480"/>
                  </a:lnTo>
                  <a:lnTo>
                    <a:pt x="34" y="504"/>
                  </a:lnTo>
                  <a:lnTo>
                    <a:pt x="34" y="536"/>
                  </a:lnTo>
                  <a:lnTo>
                    <a:pt x="17" y="552"/>
                  </a:lnTo>
                  <a:lnTo>
                    <a:pt x="9" y="552"/>
                  </a:lnTo>
                  <a:lnTo>
                    <a:pt x="9" y="576"/>
                  </a:lnTo>
                  <a:lnTo>
                    <a:pt x="43" y="600"/>
                  </a:lnTo>
                  <a:lnTo>
                    <a:pt x="26" y="632"/>
                  </a:lnTo>
                  <a:lnTo>
                    <a:pt x="51" y="664"/>
                  </a:lnTo>
                  <a:lnTo>
                    <a:pt x="76" y="672"/>
                  </a:lnTo>
                  <a:lnTo>
                    <a:pt x="135" y="688"/>
                  </a:lnTo>
                  <a:lnTo>
                    <a:pt x="186" y="704"/>
                  </a:lnTo>
                  <a:lnTo>
                    <a:pt x="152" y="736"/>
                  </a:lnTo>
                  <a:lnTo>
                    <a:pt x="144" y="776"/>
                  </a:lnTo>
                  <a:lnTo>
                    <a:pt x="127" y="864"/>
                  </a:lnTo>
                  <a:lnTo>
                    <a:pt x="118" y="864"/>
                  </a:lnTo>
                  <a:lnTo>
                    <a:pt x="144" y="872"/>
                  </a:lnTo>
                  <a:lnTo>
                    <a:pt x="194" y="86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3617" y="1744"/>
              <a:ext cx="211" cy="344"/>
            </a:xfrm>
            <a:custGeom>
              <a:avLst/>
              <a:gdLst>
                <a:gd name="T0" fmla="*/ 143 w 211"/>
                <a:gd name="T1" fmla="*/ 344 h 344"/>
                <a:gd name="T2" fmla="*/ 118 w 211"/>
                <a:gd name="T3" fmla="*/ 312 h 344"/>
                <a:gd name="T4" fmla="*/ 143 w 211"/>
                <a:gd name="T5" fmla="*/ 312 h 344"/>
                <a:gd name="T6" fmla="*/ 127 w 211"/>
                <a:gd name="T7" fmla="*/ 280 h 344"/>
                <a:gd name="T8" fmla="*/ 127 w 211"/>
                <a:gd name="T9" fmla="*/ 248 h 344"/>
                <a:gd name="T10" fmla="*/ 169 w 211"/>
                <a:gd name="T11" fmla="*/ 184 h 344"/>
                <a:gd name="T12" fmla="*/ 186 w 211"/>
                <a:gd name="T13" fmla="*/ 192 h 344"/>
                <a:gd name="T14" fmla="*/ 211 w 211"/>
                <a:gd name="T15" fmla="*/ 136 h 344"/>
                <a:gd name="T16" fmla="*/ 177 w 211"/>
                <a:gd name="T17" fmla="*/ 112 h 344"/>
                <a:gd name="T18" fmla="*/ 169 w 211"/>
                <a:gd name="T19" fmla="*/ 72 h 344"/>
                <a:gd name="T20" fmla="*/ 177 w 211"/>
                <a:gd name="T21" fmla="*/ 24 h 344"/>
                <a:gd name="T22" fmla="*/ 177 w 211"/>
                <a:gd name="T23" fmla="*/ 8 h 344"/>
                <a:gd name="T24" fmla="*/ 160 w 211"/>
                <a:gd name="T25" fmla="*/ 0 h 344"/>
                <a:gd name="T26" fmla="*/ 135 w 211"/>
                <a:gd name="T27" fmla="*/ 8 h 344"/>
                <a:gd name="T28" fmla="*/ 127 w 211"/>
                <a:gd name="T29" fmla="*/ 24 h 344"/>
                <a:gd name="T30" fmla="*/ 101 w 211"/>
                <a:gd name="T31" fmla="*/ 40 h 344"/>
                <a:gd name="T32" fmla="*/ 76 w 211"/>
                <a:gd name="T33" fmla="*/ 48 h 344"/>
                <a:gd name="T34" fmla="*/ 51 w 211"/>
                <a:gd name="T35" fmla="*/ 56 h 344"/>
                <a:gd name="T36" fmla="*/ 34 w 211"/>
                <a:gd name="T37" fmla="*/ 72 h 344"/>
                <a:gd name="T38" fmla="*/ 26 w 211"/>
                <a:gd name="T39" fmla="*/ 96 h 344"/>
                <a:gd name="T40" fmla="*/ 42 w 211"/>
                <a:gd name="T41" fmla="*/ 112 h 344"/>
                <a:gd name="T42" fmla="*/ 17 w 211"/>
                <a:gd name="T43" fmla="*/ 120 h 344"/>
                <a:gd name="T44" fmla="*/ 9 w 211"/>
                <a:gd name="T45" fmla="*/ 144 h 344"/>
                <a:gd name="T46" fmla="*/ 9 w 211"/>
                <a:gd name="T47" fmla="*/ 168 h 344"/>
                <a:gd name="T48" fmla="*/ 26 w 211"/>
                <a:gd name="T49" fmla="*/ 192 h 344"/>
                <a:gd name="T50" fmla="*/ 0 w 211"/>
                <a:gd name="T51" fmla="*/ 208 h 344"/>
                <a:gd name="T52" fmla="*/ 0 w 211"/>
                <a:gd name="T53" fmla="*/ 224 h 344"/>
                <a:gd name="T54" fmla="*/ 26 w 211"/>
                <a:gd name="T55" fmla="*/ 272 h 344"/>
                <a:gd name="T56" fmla="*/ 42 w 211"/>
                <a:gd name="T57" fmla="*/ 256 h 344"/>
                <a:gd name="T58" fmla="*/ 51 w 211"/>
                <a:gd name="T59" fmla="*/ 304 h 344"/>
                <a:gd name="T60" fmla="*/ 59 w 211"/>
                <a:gd name="T61" fmla="*/ 328 h 344"/>
                <a:gd name="T62" fmla="*/ 84 w 211"/>
                <a:gd name="T63" fmla="*/ 336 h 344"/>
                <a:gd name="T64" fmla="*/ 143 w 211"/>
                <a:gd name="T65" fmla="*/ 344 h 34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11" h="344">
                  <a:moveTo>
                    <a:pt x="143" y="344"/>
                  </a:moveTo>
                  <a:lnTo>
                    <a:pt x="118" y="312"/>
                  </a:lnTo>
                  <a:lnTo>
                    <a:pt x="143" y="312"/>
                  </a:lnTo>
                  <a:lnTo>
                    <a:pt x="127" y="280"/>
                  </a:lnTo>
                  <a:lnTo>
                    <a:pt x="127" y="248"/>
                  </a:lnTo>
                  <a:lnTo>
                    <a:pt x="169" y="184"/>
                  </a:lnTo>
                  <a:lnTo>
                    <a:pt x="186" y="192"/>
                  </a:lnTo>
                  <a:lnTo>
                    <a:pt x="211" y="136"/>
                  </a:lnTo>
                  <a:lnTo>
                    <a:pt x="177" y="112"/>
                  </a:lnTo>
                  <a:lnTo>
                    <a:pt x="169" y="72"/>
                  </a:lnTo>
                  <a:lnTo>
                    <a:pt x="177" y="24"/>
                  </a:lnTo>
                  <a:lnTo>
                    <a:pt x="177" y="8"/>
                  </a:lnTo>
                  <a:lnTo>
                    <a:pt x="160" y="0"/>
                  </a:lnTo>
                  <a:lnTo>
                    <a:pt x="135" y="8"/>
                  </a:lnTo>
                  <a:lnTo>
                    <a:pt x="127" y="24"/>
                  </a:lnTo>
                  <a:lnTo>
                    <a:pt x="101" y="40"/>
                  </a:lnTo>
                  <a:lnTo>
                    <a:pt x="76" y="48"/>
                  </a:lnTo>
                  <a:lnTo>
                    <a:pt x="51" y="56"/>
                  </a:lnTo>
                  <a:lnTo>
                    <a:pt x="34" y="72"/>
                  </a:lnTo>
                  <a:lnTo>
                    <a:pt x="26" y="96"/>
                  </a:lnTo>
                  <a:lnTo>
                    <a:pt x="42" y="112"/>
                  </a:lnTo>
                  <a:lnTo>
                    <a:pt x="17" y="120"/>
                  </a:lnTo>
                  <a:lnTo>
                    <a:pt x="9" y="144"/>
                  </a:lnTo>
                  <a:lnTo>
                    <a:pt x="9" y="168"/>
                  </a:lnTo>
                  <a:lnTo>
                    <a:pt x="26" y="192"/>
                  </a:lnTo>
                  <a:lnTo>
                    <a:pt x="0" y="208"/>
                  </a:lnTo>
                  <a:lnTo>
                    <a:pt x="0" y="224"/>
                  </a:lnTo>
                  <a:lnTo>
                    <a:pt x="26" y="272"/>
                  </a:lnTo>
                  <a:lnTo>
                    <a:pt x="42" y="256"/>
                  </a:lnTo>
                  <a:lnTo>
                    <a:pt x="51" y="304"/>
                  </a:lnTo>
                  <a:lnTo>
                    <a:pt x="59" y="328"/>
                  </a:lnTo>
                  <a:lnTo>
                    <a:pt x="84" y="336"/>
                  </a:lnTo>
                  <a:lnTo>
                    <a:pt x="143" y="34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3423" y="2080"/>
              <a:ext cx="750" cy="888"/>
            </a:xfrm>
            <a:custGeom>
              <a:avLst/>
              <a:gdLst>
                <a:gd name="T0" fmla="*/ 228 w 750"/>
                <a:gd name="T1" fmla="*/ 848 h 888"/>
                <a:gd name="T2" fmla="*/ 354 w 750"/>
                <a:gd name="T3" fmla="*/ 888 h 888"/>
                <a:gd name="T4" fmla="*/ 447 w 750"/>
                <a:gd name="T5" fmla="*/ 880 h 888"/>
                <a:gd name="T6" fmla="*/ 557 w 750"/>
                <a:gd name="T7" fmla="*/ 848 h 888"/>
                <a:gd name="T8" fmla="*/ 616 w 750"/>
                <a:gd name="T9" fmla="*/ 832 h 888"/>
                <a:gd name="T10" fmla="*/ 632 w 750"/>
                <a:gd name="T11" fmla="*/ 776 h 888"/>
                <a:gd name="T12" fmla="*/ 675 w 750"/>
                <a:gd name="T13" fmla="*/ 744 h 888"/>
                <a:gd name="T14" fmla="*/ 607 w 750"/>
                <a:gd name="T15" fmla="*/ 656 h 888"/>
                <a:gd name="T16" fmla="*/ 557 w 750"/>
                <a:gd name="T17" fmla="*/ 584 h 888"/>
                <a:gd name="T18" fmla="*/ 557 w 750"/>
                <a:gd name="T19" fmla="*/ 520 h 888"/>
                <a:gd name="T20" fmla="*/ 641 w 750"/>
                <a:gd name="T21" fmla="*/ 488 h 888"/>
                <a:gd name="T22" fmla="*/ 691 w 750"/>
                <a:gd name="T23" fmla="*/ 440 h 888"/>
                <a:gd name="T24" fmla="*/ 750 w 750"/>
                <a:gd name="T25" fmla="*/ 456 h 888"/>
                <a:gd name="T26" fmla="*/ 725 w 750"/>
                <a:gd name="T27" fmla="*/ 360 h 888"/>
                <a:gd name="T28" fmla="*/ 717 w 750"/>
                <a:gd name="T29" fmla="*/ 280 h 888"/>
                <a:gd name="T30" fmla="*/ 666 w 750"/>
                <a:gd name="T31" fmla="*/ 216 h 888"/>
                <a:gd name="T32" fmla="*/ 683 w 750"/>
                <a:gd name="T33" fmla="*/ 136 h 888"/>
                <a:gd name="T34" fmla="*/ 641 w 750"/>
                <a:gd name="T35" fmla="*/ 80 h 888"/>
                <a:gd name="T36" fmla="*/ 616 w 750"/>
                <a:gd name="T37" fmla="*/ 32 h 888"/>
                <a:gd name="T38" fmla="*/ 582 w 750"/>
                <a:gd name="T39" fmla="*/ 32 h 888"/>
                <a:gd name="T40" fmla="*/ 557 w 750"/>
                <a:gd name="T41" fmla="*/ 40 h 888"/>
                <a:gd name="T42" fmla="*/ 540 w 750"/>
                <a:gd name="T43" fmla="*/ 40 h 888"/>
                <a:gd name="T44" fmla="*/ 481 w 750"/>
                <a:gd name="T45" fmla="*/ 72 h 888"/>
                <a:gd name="T46" fmla="*/ 439 w 750"/>
                <a:gd name="T47" fmla="*/ 96 h 888"/>
                <a:gd name="T48" fmla="*/ 430 w 750"/>
                <a:gd name="T49" fmla="*/ 64 h 888"/>
                <a:gd name="T50" fmla="*/ 396 w 750"/>
                <a:gd name="T51" fmla="*/ 56 h 888"/>
                <a:gd name="T52" fmla="*/ 346 w 750"/>
                <a:gd name="T53" fmla="*/ 16 h 888"/>
                <a:gd name="T54" fmla="*/ 253 w 750"/>
                <a:gd name="T55" fmla="*/ 0 h 888"/>
                <a:gd name="T56" fmla="*/ 245 w 750"/>
                <a:gd name="T57" fmla="*/ 40 h 888"/>
                <a:gd name="T58" fmla="*/ 278 w 750"/>
                <a:gd name="T59" fmla="*/ 112 h 888"/>
                <a:gd name="T60" fmla="*/ 236 w 750"/>
                <a:gd name="T61" fmla="*/ 112 h 888"/>
                <a:gd name="T62" fmla="*/ 220 w 750"/>
                <a:gd name="T63" fmla="*/ 136 h 888"/>
                <a:gd name="T64" fmla="*/ 186 w 750"/>
                <a:gd name="T65" fmla="*/ 128 h 888"/>
                <a:gd name="T66" fmla="*/ 110 w 750"/>
                <a:gd name="T67" fmla="*/ 144 h 888"/>
                <a:gd name="T68" fmla="*/ 118 w 750"/>
                <a:gd name="T69" fmla="*/ 208 h 888"/>
                <a:gd name="T70" fmla="*/ 76 w 750"/>
                <a:gd name="T71" fmla="*/ 256 h 888"/>
                <a:gd name="T72" fmla="*/ 93 w 750"/>
                <a:gd name="T73" fmla="*/ 312 h 888"/>
                <a:gd name="T74" fmla="*/ 68 w 750"/>
                <a:gd name="T75" fmla="*/ 344 h 888"/>
                <a:gd name="T76" fmla="*/ 17 w 750"/>
                <a:gd name="T77" fmla="*/ 384 h 888"/>
                <a:gd name="T78" fmla="*/ 0 w 750"/>
                <a:gd name="T79" fmla="*/ 448 h 888"/>
                <a:gd name="T80" fmla="*/ 9 w 750"/>
                <a:gd name="T81" fmla="*/ 480 h 888"/>
                <a:gd name="T82" fmla="*/ 34 w 750"/>
                <a:gd name="T83" fmla="*/ 536 h 888"/>
                <a:gd name="T84" fmla="*/ 9 w 750"/>
                <a:gd name="T85" fmla="*/ 552 h 888"/>
                <a:gd name="T86" fmla="*/ 43 w 750"/>
                <a:gd name="T87" fmla="*/ 600 h 888"/>
                <a:gd name="T88" fmla="*/ 26 w 750"/>
                <a:gd name="T89" fmla="*/ 632 h 888"/>
                <a:gd name="T90" fmla="*/ 76 w 750"/>
                <a:gd name="T91" fmla="*/ 672 h 888"/>
                <a:gd name="T92" fmla="*/ 186 w 750"/>
                <a:gd name="T93" fmla="*/ 704 h 888"/>
                <a:gd name="T94" fmla="*/ 144 w 750"/>
                <a:gd name="T95" fmla="*/ 776 h 888"/>
                <a:gd name="T96" fmla="*/ 118 w 750"/>
                <a:gd name="T97" fmla="*/ 864 h 888"/>
                <a:gd name="T98" fmla="*/ 194 w 750"/>
                <a:gd name="T99" fmla="*/ 864 h 88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50" h="888">
                  <a:moveTo>
                    <a:pt x="194" y="864"/>
                  </a:moveTo>
                  <a:lnTo>
                    <a:pt x="228" y="848"/>
                  </a:lnTo>
                  <a:lnTo>
                    <a:pt x="312" y="872"/>
                  </a:lnTo>
                  <a:lnTo>
                    <a:pt x="354" y="888"/>
                  </a:lnTo>
                  <a:lnTo>
                    <a:pt x="388" y="872"/>
                  </a:lnTo>
                  <a:lnTo>
                    <a:pt x="447" y="880"/>
                  </a:lnTo>
                  <a:lnTo>
                    <a:pt x="489" y="872"/>
                  </a:lnTo>
                  <a:lnTo>
                    <a:pt x="557" y="848"/>
                  </a:lnTo>
                  <a:lnTo>
                    <a:pt x="616" y="864"/>
                  </a:lnTo>
                  <a:lnTo>
                    <a:pt x="616" y="832"/>
                  </a:lnTo>
                  <a:lnTo>
                    <a:pt x="599" y="800"/>
                  </a:lnTo>
                  <a:lnTo>
                    <a:pt x="632" y="776"/>
                  </a:lnTo>
                  <a:lnTo>
                    <a:pt x="641" y="744"/>
                  </a:lnTo>
                  <a:lnTo>
                    <a:pt x="675" y="744"/>
                  </a:lnTo>
                  <a:lnTo>
                    <a:pt x="683" y="712"/>
                  </a:lnTo>
                  <a:lnTo>
                    <a:pt x="607" y="656"/>
                  </a:lnTo>
                  <a:lnTo>
                    <a:pt x="548" y="608"/>
                  </a:lnTo>
                  <a:lnTo>
                    <a:pt x="557" y="584"/>
                  </a:lnTo>
                  <a:lnTo>
                    <a:pt x="523" y="544"/>
                  </a:lnTo>
                  <a:lnTo>
                    <a:pt x="557" y="520"/>
                  </a:lnTo>
                  <a:lnTo>
                    <a:pt x="599" y="512"/>
                  </a:lnTo>
                  <a:lnTo>
                    <a:pt x="641" y="488"/>
                  </a:lnTo>
                  <a:lnTo>
                    <a:pt x="683" y="472"/>
                  </a:lnTo>
                  <a:lnTo>
                    <a:pt x="691" y="440"/>
                  </a:lnTo>
                  <a:lnTo>
                    <a:pt x="725" y="440"/>
                  </a:lnTo>
                  <a:lnTo>
                    <a:pt x="750" y="456"/>
                  </a:lnTo>
                  <a:lnTo>
                    <a:pt x="750" y="392"/>
                  </a:lnTo>
                  <a:lnTo>
                    <a:pt x="725" y="360"/>
                  </a:lnTo>
                  <a:lnTo>
                    <a:pt x="742" y="320"/>
                  </a:lnTo>
                  <a:lnTo>
                    <a:pt x="717" y="280"/>
                  </a:lnTo>
                  <a:lnTo>
                    <a:pt x="717" y="248"/>
                  </a:lnTo>
                  <a:lnTo>
                    <a:pt x="666" y="216"/>
                  </a:lnTo>
                  <a:lnTo>
                    <a:pt x="691" y="168"/>
                  </a:lnTo>
                  <a:lnTo>
                    <a:pt x="683" y="136"/>
                  </a:lnTo>
                  <a:lnTo>
                    <a:pt x="675" y="88"/>
                  </a:lnTo>
                  <a:lnTo>
                    <a:pt x="641" y="80"/>
                  </a:lnTo>
                  <a:lnTo>
                    <a:pt x="607" y="64"/>
                  </a:lnTo>
                  <a:lnTo>
                    <a:pt x="616" y="32"/>
                  </a:lnTo>
                  <a:lnTo>
                    <a:pt x="590" y="16"/>
                  </a:lnTo>
                  <a:lnTo>
                    <a:pt x="582" y="32"/>
                  </a:lnTo>
                  <a:lnTo>
                    <a:pt x="573" y="48"/>
                  </a:lnTo>
                  <a:lnTo>
                    <a:pt x="557" y="40"/>
                  </a:lnTo>
                  <a:lnTo>
                    <a:pt x="548" y="40"/>
                  </a:lnTo>
                  <a:lnTo>
                    <a:pt x="540" y="40"/>
                  </a:lnTo>
                  <a:lnTo>
                    <a:pt x="514" y="64"/>
                  </a:lnTo>
                  <a:lnTo>
                    <a:pt x="481" y="72"/>
                  </a:lnTo>
                  <a:lnTo>
                    <a:pt x="464" y="96"/>
                  </a:lnTo>
                  <a:lnTo>
                    <a:pt x="439" y="96"/>
                  </a:lnTo>
                  <a:lnTo>
                    <a:pt x="413" y="88"/>
                  </a:lnTo>
                  <a:lnTo>
                    <a:pt x="430" y="64"/>
                  </a:lnTo>
                  <a:lnTo>
                    <a:pt x="422" y="32"/>
                  </a:lnTo>
                  <a:lnTo>
                    <a:pt x="396" y="56"/>
                  </a:lnTo>
                  <a:lnTo>
                    <a:pt x="346" y="40"/>
                  </a:lnTo>
                  <a:lnTo>
                    <a:pt x="346" y="16"/>
                  </a:lnTo>
                  <a:lnTo>
                    <a:pt x="337" y="8"/>
                  </a:lnTo>
                  <a:lnTo>
                    <a:pt x="253" y="0"/>
                  </a:lnTo>
                  <a:lnTo>
                    <a:pt x="270" y="24"/>
                  </a:lnTo>
                  <a:lnTo>
                    <a:pt x="245" y="40"/>
                  </a:lnTo>
                  <a:lnTo>
                    <a:pt x="245" y="64"/>
                  </a:lnTo>
                  <a:lnTo>
                    <a:pt x="278" y="112"/>
                  </a:lnTo>
                  <a:lnTo>
                    <a:pt x="253" y="112"/>
                  </a:lnTo>
                  <a:lnTo>
                    <a:pt x="236" y="112"/>
                  </a:lnTo>
                  <a:lnTo>
                    <a:pt x="228" y="128"/>
                  </a:lnTo>
                  <a:lnTo>
                    <a:pt x="220" y="136"/>
                  </a:lnTo>
                  <a:lnTo>
                    <a:pt x="211" y="136"/>
                  </a:lnTo>
                  <a:lnTo>
                    <a:pt x="186" y="128"/>
                  </a:lnTo>
                  <a:lnTo>
                    <a:pt x="135" y="128"/>
                  </a:lnTo>
                  <a:lnTo>
                    <a:pt x="110" y="144"/>
                  </a:lnTo>
                  <a:lnTo>
                    <a:pt x="110" y="168"/>
                  </a:lnTo>
                  <a:lnTo>
                    <a:pt x="118" y="208"/>
                  </a:lnTo>
                  <a:lnTo>
                    <a:pt x="102" y="248"/>
                  </a:lnTo>
                  <a:lnTo>
                    <a:pt x="76" y="256"/>
                  </a:lnTo>
                  <a:lnTo>
                    <a:pt x="102" y="280"/>
                  </a:lnTo>
                  <a:lnTo>
                    <a:pt x="93" y="312"/>
                  </a:lnTo>
                  <a:lnTo>
                    <a:pt x="68" y="320"/>
                  </a:lnTo>
                  <a:lnTo>
                    <a:pt x="68" y="344"/>
                  </a:lnTo>
                  <a:lnTo>
                    <a:pt x="17" y="352"/>
                  </a:lnTo>
                  <a:lnTo>
                    <a:pt x="17" y="384"/>
                  </a:lnTo>
                  <a:lnTo>
                    <a:pt x="17" y="432"/>
                  </a:lnTo>
                  <a:lnTo>
                    <a:pt x="0" y="448"/>
                  </a:lnTo>
                  <a:lnTo>
                    <a:pt x="0" y="472"/>
                  </a:lnTo>
                  <a:lnTo>
                    <a:pt x="9" y="480"/>
                  </a:lnTo>
                  <a:lnTo>
                    <a:pt x="34" y="504"/>
                  </a:lnTo>
                  <a:lnTo>
                    <a:pt x="34" y="536"/>
                  </a:lnTo>
                  <a:lnTo>
                    <a:pt x="17" y="552"/>
                  </a:lnTo>
                  <a:lnTo>
                    <a:pt x="9" y="552"/>
                  </a:lnTo>
                  <a:lnTo>
                    <a:pt x="9" y="576"/>
                  </a:lnTo>
                  <a:lnTo>
                    <a:pt x="43" y="600"/>
                  </a:lnTo>
                  <a:lnTo>
                    <a:pt x="26" y="632"/>
                  </a:lnTo>
                  <a:lnTo>
                    <a:pt x="51" y="664"/>
                  </a:lnTo>
                  <a:lnTo>
                    <a:pt x="76" y="672"/>
                  </a:lnTo>
                  <a:lnTo>
                    <a:pt x="135" y="688"/>
                  </a:lnTo>
                  <a:lnTo>
                    <a:pt x="186" y="704"/>
                  </a:lnTo>
                  <a:lnTo>
                    <a:pt x="152" y="736"/>
                  </a:lnTo>
                  <a:lnTo>
                    <a:pt x="144" y="776"/>
                  </a:lnTo>
                  <a:lnTo>
                    <a:pt x="127" y="864"/>
                  </a:lnTo>
                  <a:lnTo>
                    <a:pt x="118" y="864"/>
                  </a:lnTo>
                  <a:lnTo>
                    <a:pt x="144" y="872"/>
                  </a:lnTo>
                  <a:lnTo>
                    <a:pt x="194" y="86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3398" y="2928"/>
              <a:ext cx="421" cy="232"/>
            </a:xfrm>
            <a:custGeom>
              <a:avLst/>
              <a:gdLst>
                <a:gd name="T0" fmla="*/ 371 w 421"/>
                <a:gd name="T1" fmla="*/ 104 h 232"/>
                <a:gd name="T2" fmla="*/ 354 w 421"/>
                <a:gd name="T3" fmla="*/ 88 h 232"/>
                <a:gd name="T4" fmla="*/ 329 w 421"/>
                <a:gd name="T5" fmla="*/ 72 h 232"/>
                <a:gd name="T6" fmla="*/ 337 w 421"/>
                <a:gd name="T7" fmla="*/ 32 h 232"/>
                <a:gd name="T8" fmla="*/ 337 w 421"/>
                <a:gd name="T9" fmla="*/ 24 h 232"/>
                <a:gd name="T10" fmla="*/ 253 w 421"/>
                <a:gd name="T11" fmla="*/ 0 h 232"/>
                <a:gd name="T12" fmla="*/ 219 w 421"/>
                <a:gd name="T13" fmla="*/ 16 h 232"/>
                <a:gd name="T14" fmla="*/ 169 w 421"/>
                <a:gd name="T15" fmla="*/ 24 h 232"/>
                <a:gd name="T16" fmla="*/ 143 w 421"/>
                <a:gd name="T17" fmla="*/ 16 h 232"/>
                <a:gd name="T18" fmla="*/ 118 w 421"/>
                <a:gd name="T19" fmla="*/ 32 h 232"/>
                <a:gd name="T20" fmla="*/ 84 w 421"/>
                <a:gd name="T21" fmla="*/ 40 h 232"/>
                <a:gd name="T22" fmla="*/ 76 w 421"/>
                <a:gd name="T23" fmla="*/ 72 h 232"/>
                <a:gd name="T24" fmla="*/ 51 w 421"/>
                <a:gd name="T25" fmla="*/ 88 h 232"/>
                <a:gd name="T26" fmla="*/ 42 w 421"/>
                <a:gd name="T27" fmla="*/ 112 h 232"/>
                <a:gd name="T28" fmla="*/ 9 w 421"/>
                <a:gd name="T29" fmla="*/ 152 h 232"/>
                <a:gd name="T30" fmla="*/ 0 w 421"/>
                <a:gd name="T31" fmla="*/ 184 h 232"/>
                <a:gd name="T32" fmla="*/ 34 w 421"/>
                <a:gd name="T33" fmla="*/ 168 h 232"/>
                <a:gd name="T34" fmla="*/ 76 w 421"/>
                <a:gd name="T35" fmla="*/ 184 h 232"/>
                <a:gd name="T36" fmla="*/ 84 w 421"/>
                <a:gd name="T37" fmla="*/ 200 h 232"/>
                <a:gd name="T38" fmla="*/ 101 w 421"/>
                <a:gd name="T39" fmla="*/ 224 h 232"/>
                <a:gd name="T40" fmla="*/ 177 w 421"/>
                <a:gd name="T41" fmla="*/ 216 h 232"/>
                <a:gd name="T42" fmla="*/ 219 w 421"/>
                <a:gd name="T43" fmla="*/ 152 h 232"/>
                <a:gd name="T44" fmla="*/ 287 w 421"/>
                <a:gd name="T45" fmla="*/ 232 h 232"/>
                <a:gd name="T46" fmla="*/ 312 w 421"/>
                <a:gd name="T47" fmla="*/ 152 h 232"/>
                <a:gd name="T48" fmla="*/ 354 w 421"/>
                <a:gd name="T49" fmla="*/ 160 h 232"/>
                <a:gd name="T50" fmla="*/ 379 w 421"/>
                <a:gd name="T51" fmla="*/ 144 h 232"/>
                <a:gd name="T52" fmla="*/ 413 w 421"/>
                <a:gd name="T53" fmla="*/ 144 h 232"/>
                <a:gd name="T54" fmla="*/ 421 w 421"/>
                <a:gd name="T55" fmla="*/ 136 h 232"/>
                <a:gd name="T56" fmla="*/ 413 w 421"/>
                <a:gd name="T57" fmla="*/ 96 h 232"/>
                <a:gd name="T58" fmla="*/ 371 w 421"/>
                <a:gd name="T59" fmla="*/ 104 h 2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21" h="232">
                  <a:moveTo>
                    <a:pt x="371" y="104"/>
                  </a:moveTo>
                  <a:lnTo>
                    <a:pt x="354" y="88"/>
                  </a:lnTo>
                  <a:lnTo>
                    <a:pt x="329" y="72"/>
                  </a:lnTo>
                  <a:lnTo>
                    <a:pt x="337" y="32"/>
                  </a:lnTo>
                  <a:lnTo>
                    <a:pt x="337" y="24"/>
                  </a:lnTo>
                  <a:lnTo>
                    <a:pt x="253" y="0"/>
                  </a:lnTo>
                  <a:lnTo>
                    <a:pt x="219" y="16"/>
                  </a:lnTo>
                  <a:lnTo>
                    <a:pt x="169" y="24"/>
                  </a:lnTo>
                  <a:lnTo>
                    <a:pt x="143" y="16"/>
                  </a:lnTo>
                  <a:lnTo>
                    <a:pt x="118" y="32"/>
                  </a:lnTo>
                  <a:lnTo>
                    <a:pt x="84" y="40"/>
                  </a:lnTo>
                  <a:lnTo>
                    <a:pt x="76" y="72"/>
                  </a:lnTo>
                  <a:lnTo>
                    <a:pt x="51" y="88"/>
                  </a:lnTo>
                  <a:lnTo>
                    <a:pt x="42" y="112"/>
                  </a:lnTo>
                  <a:lnTo>
                    <a:pt x="9" y="152"/>
                  </a:lnTo>
                  <a:lnTo>
                    <a:pt x="0" y="184"/>
                  </a:lnTo>
                  <a:lnTo>
                    <a:pt x="34" y="168"/>
                  </a:lnTo>
                  <a:lnTo>
                    <a:pt x="76" y="184"/>
                  </a:lnTo>
                  <a:lnTo>
                    <a:pt x="84" y="200"/>
                  </a:lnTo>
                  <a:lnTo>
                    <a:pt x="101" y="224"/>
                  </a:lnTo>
                  <a:lnTo>
                    <a:pt x="177" y="216"/>
                  </a:lnTo>
                  <a:lnTo>
                    <a:pt x="219" y="152"/>
                  </a:lnTo>
                  <a:lnTo>
                    <a:pt x="287" y="232"/>
                  </a:lnTo>
                  <a:lnTo>
                    <a:pt x="312" y="152"/>
                  </a:lnTo>
                  <a:lnTo>
                    <a:pt x="354" y="160"/>
                  </a:lnTo>
                  <a:lnTo>
                    <a:pt x="379" y="144"/>
                  </a:lnTo>
                  <a:lnTo>
                    <a:pt x="413" y="144"/>
                  </a:lnTo>
                  <a:lnTo>
                    <a:pt x="421" y="136"/>
                  </a:lnTo>
                  <a:lnTo>
                    <a:pt x="413" y="96"/>
                  </a:lnTo>
                  <a:lnTo>
                    <a:pt x="371" y="10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3727" y="2760"/>
              <a:ext cx="682" cy="312"/>
            </a:xfrm>
            <a:custGeom>
              <a:avLst/>
              <a:gdLst>
                <a:gd name="T0" fmla="*/ 472 w 682"/>
                <a:gd name="T1" fmla="*/ 304 h 312"/>
                <a:gd name="T2" fmla="*/ 505 w 682"/>
                <a:gd name="T3" fmla="*/ 280 h 312"/>
                <a:gd name="T4" fmla="*/ 556 w 682"/>
                <a:gd name="T5" fmla="*/ 280 h 312"/>
                <a:gd name="T6" fmla="*/ 598 w 682"/>
                <a:gd name="T7" fmla="*/ 272 h 312"/>
                <a:gd name="T8" fmla="*/ 598 w 682"/>
                <a:gd name="T9" fmla="*/ 248 h 312"/>
                <a:gd name="T10" fmla="*/ 623 w 682"/>
                <a:gd name="T11" fmla="*/ 224 h 312"/>
                <a:gd name="T12" fmla="*/ 632 w 682"/>
                <a:gd name="T13" fmla="*/ 184 h 312"/>
                <a:gd name="T14" fmla="*/ 632 w 682"/>
                <a:gd name="T15" fmla="*/ 144 h 312"/>
                <a:gd name="T16" fmla="*/ 674 w 682"/>
                <a:gd name="T17" fmla="*/ 128 h 312"/>
                <a:gd name="T18" fmla="*/ 682 w 682"/>
                <a:gd name="T19" fmla="*/ 96 h 312"/>
                <a:gd name="T20" fmla="*/ 649 w 682"/>
                <a:gd name="T21" fmla="*/ 72 h 312"/>
                <a:gd name="T22" fmla="*/ 649 w 682"/>
                <a:gd name="T23" fmla="*/ 24 h 312"/>
                <a:gd name="T24" fmla="*/ 564 w 682"/>
                <a:gd name="T25" fmla="*/ 24 h 312"/>
                <a:gd name="T26" fmla="*/ 488 w 682"/>
                <a:gd name="T27" fmla="*/ 0 h 312"/>
                <a:gd name="T28" fmla="*/ 463 w 682"/>
                <a:gd name="T29" fmla="*/ 48 h 312"/>
                <a:gd name="T30" fmla="*/ 413 w 682"/>
                <a:gd name="T31" fmla="*/ 64 h 312"/>
                <a:gd name="T32" fmla="*/ 371 w 682"/>
                <a:gd name="T33" fmla="*/ 40 h 312"/>
                <a:gd name="T34" fmla="*/ 371 w 682"/>
                <a:gd name="T35" fmla="*/ 64 h 312"/>
                <a:gd name="T36" fmla="*/ 337 w 682"/>
                <a:gd name="T37" fmla="*/ 64 h 312"/>
                <a:gd name="T38" fmla="*/ 328 w 682"/>
                <a:gd name="T39" fmla="*/ 96 h 312"/>
                <a:gd name="T40" fmla="*/ 295 w 682"/>
                <a:gd name="T41" fmla="*/ 120 h 312"/>
                <a:gd name="T42" fmla="*/ 312 w 682"/>
                <a:gd name="T43" fmla="*/ 152 h 312"/>
                <a:gd name="T44" fmla="*/ 312 w 682"/>
                <a:gd name="T45" fmla="*/ 184 h 312"/>
                <a:gd name="T46" fmla="*/ 253 w 682"/>
                <a:gd name="T47" fmla="*/ 168 h 312"/>
                <a:gd name="T48" fmla="*/ 185 w 682"/>
                <a:gd name="T49" fmla="*/ 192 h 312"/>
                <a:gd name="T50" fmla="*/ 143 w 682"/>
                <a:gd name="T51" fmla="*/ 200 h 312"/>
                <a:gd name="T52" fmla="*/ 84 w 682"/>
                <a:gd name="T53" fmla="*/ 192 h 312"/>
                <a:gd name="T54" fmla="*/ 50 w 682"/>
                <a:gd name="T55" fmla="*/ 208 h 312"/>
                <a:gd name="T56" fmla="*/ 8 w 682"/>
                <a:gd name="T57" fmla="*/ 200 h 312"/>
                <a:gd name="T58" fmla="*/ 0 w 682"/>
                <a:gd name="T59" fmla="*/ 240 h 312"/>
                <a:gd name="T60" fmla="*/ 25 w 682"/>
                <a:gd name="T61" fmla="*/ 256 h 312"/>
                <a:gd name="T62" fmla="*/ 42 w 682"/>
                <a:gd name="T63" fmla="*/ 272 h 312"/>
                <a:gd name="T64" fmla="*/ 84 w 682"/>
                <a:gd name="T65" fmla="*/ 264 h 312"/>
                <a:gd name="T66" fmla="*/ 92 w 682"/>
                <a:gd name="T67" fmla="*/ 304 h 312"/>
                <a:gd name="T68" fmla="*/ 101 w 682"/>
                <a:gd name="T69" fmla="*/ 280 h 312"/>
                <a:gd name="T70" fmla="*/ 135 w 682"/>
                <a:gd name="T71" fmla="*/ 288 h 312"/>
                <a:gd name="T72" fmla="*/ 168 w 682"/>
                <a:gd name="T73" fmla="*/ 256 h 312"/>
                <a:gd name="T74" fmla="*/ 244 w 682"/>
                <a:gd name="T75" fmla="*/ 248 h 312"/>
                <a:gd name="T76" fmla="*/ 261 w 682"/>
                <a:gd name="T77" fmla="*/ 272 h 312"/>
                <a:gd name="T78" fmla="*/ 379 w 682"/>
                <a:gd name="T79" fmla="*/ 304 h 312"/>
                <a:gd name="T80" fmla="*/ 379 w 682"/>
                <a:gd name="T81" fmla="*/ 312 h 312"/>
                <a:gd name="T82" fmla="*/ 413 w 682"/>
                <a:gd name="T83" fmla="*/ 304 h 312"/>
                <a:gd name="T84" fmla="*/ 472 w 682"/>
                <a:gd name="T85" fmla="*/ 304 h 3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82" h="312">
                  <a:moveTo>
                    <a:pt x="472" y="304"/>
                  </a:moveTo>
                  <a:lnTo>
                    <a:pt x="505" y="280"/>
                  </a:lnTo>
                  <a:lnTo>
                    <a:pt x="556" y="280"/>
                  </a:lnTo>
                  <a:lnTo>
                    <a:pt x="598" y="272"/>
                  </a:lnTo>
                  <a:lnTo>
                    <a:pt x="598" y="248"/>
                  </a:lnTo>
                  <a:lnTo>
                    <a:pt x="623" y="224"/>
                  </a:lnTo>
                  <a:lnTo>
                    <a:pt x="632" y="184"/>
                  </a:lnTo>
                  <a:lnTo>
                    <a:pt x="632" y="144"/>
                  </a:lnTo>
                  <a:lnTo>
                    <a:pt x="674" y="128"/>
                  </a:lnTo>
                  <a:lnTo>
                    <a:pt x="682" y="96"/>
                  </a:lnTo>
                  <a:lnTo>
                    <a:pt x="649" y="72"/>
                  </a:lnTo>
                  <a:lnTo>
                    <a:pt x="649" y="24"/>
                  </a:lnTo>
                  <a:lnTo>
                    <a:pt x="564" y="24"/>
                  </a:lnTo>
                  <a:lnTo>
                    <a:pt x="488" y="0"/>
                  </a:lnTo>
                  <a:lnTo>
                    <a:pt x="463" y="48"/>
                  </a:lnTo>
                  <a:lnTo>
                    <a:pt x="413" y="64"/>
                  </a:lnTo>
                  <a:lnTo>
                    <a:pt x="371" y="40"/>
                  </a:lnTo>
                  <a:lnTo>
                    <a:pt x="371" y="64"/>
                  </a:lnTo>
                  <a:lnTo>
                    <a:pt x="337" y="64"/>
                  </a:lnTo>
                  <a:lnTo>
                    <a:pt x="328" y="96"/>
                  </a:lnTo>
                  <a:lnTo>
                    <a:pt x="295" y="120"/>
                  </a:lnTo>
                  <a:lnTo>
                    <a:pt x="312" y="152"/>
                  </a:lnTo>
                  <a:lnTo>
                    <a:pt x="312" y="184"/>
                  </a:lnTo>
                  <a:lnTo>
                    <a:pt x="253" y="168"/>
                  </a:lnTo>
                  <a:lnTo>
                    <a:pt x="185" y="192"/>
                  </a:lnTo>
                  <a:lnTo>
                    <a:pt x="143" y="200"/>
                  </a:lnTo>
                  <a:lnTo>
                    <a:pt x="84" y="192"/>
                  </a:lnTo>
                  <a:lnTo>
                    <a:pt x="50" y="208"/>
                  </a:lnTo>
                  <a:lnTo>
                    <a:pt x="8" y="200"/>
                  </a:lnTo>
                  <a:lnTo>
                    <a:pt x="0" y="240"/>
                  </a:lnTo>
                  <a:lnTo>
                    <a:pt x="25" y="256"/>
                  </a:lnTo>
                  <a:lnTo>
                    <a:pt x="42" y="272"/>
                  </a:lnTo>
                  <a:lnTo>
                    <a:pt x="84" y="264"/>
                  </a:lnTo>
                  <a:lnTo>
                    <a:pt x="92" y="304"/>
                  </a:lnTo>
                  <a:lnTo>
                    <a:pt x="101" y="280"/>
                  </a:lnTo>
                  <a:lnTo>
                    <a:pt x="135" y="288"/>
                  </a:lnTo>
                  <a:lnTo>
                    <a:pt x="168" y="256"/>
                  </a:lnTo>
                  <a:lnTo>
                    <a:pt x="244" y="248"/>
                  </a:lnTo>
                  <a:lnTo>
                    <a:pt x="261" y="272"/>
                  </a:lnTo>
                  <a:lnTo>
                    <a:pt x="379" y="304"/>
                  </a:lnTo>
                  <a:lnTo>
                    <a:pt x="379" y="312"/>
                  </a:lnTo>
                  <a:lnTo>
                    <a:pt x="413" y="304"/>
                  </a:lnTo>
                  <a:lnTo>
                    <a:pt x="472" y="30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3398" y="2928"/>
              <a:ext cx="421" cy="232"/>
            </a:xfrm>
            <a:custGeom>
              <a:avLst/>
              <a:gdLst>
                <a:gd name="T0" fmla="*/ 371 w 421"/>
                <a:gd name="T1" fmla="*/ 104 h 232"/>
                <a:gd name="T2" fmla="*/ 354 w 421"/>
                <a:gd name="T3" fmla="*/ 88 h 232"/>
                <a:gd name="T4" fmla="*/ 329 w 421"/>
                <a:gd name="T5" fmla="*/ 72 h 232"/>
                <a:gd name="T6" fmla="*/ 337 w 421"/>
                <a:gd name="T7" fmla="*/ 32 h 232"/>
                <a:gd name="T8" fmla="*/ 337 w 421"/>
                <a:gd name="T9" fmla="*/ 24 h 232"/>
                <a:gd name="T10" fmla="*/ 253 w 421"/>
                <a:gd name="T11" fmla="*/ 0 h 232"/>
                <a:gd name="T12" fmla="*/ 219 w 421"/>
                <a:gd name="T13" fmla="*/ 16 h 232"/>
                <a:gd name="T14" fmla="*/ 169 w 421"/>
                <a:gd name="T15" fmla="*/ 24 h 232"/>
                <a:gd name="T16" fmla="*/ 143 w 421"/>
                <a:gd name="T17" fmla="*/ 16 h 232"/>
                <a:gd name="T18" fmla="*/ 118 w 421"/>
                <a:gd name="T19" fmla="*/ 32 h 232"/>
                <a:gd name="T20" fmla="*/ 84 w 421"/>
                <a:gd name="T21" fmla="*/ 40 h 232"/>
                <a:gd name="T22" fmla="*/ 76 w 421"/>
                <a:gd name="T23" fmla="*/ 72 h 232"/>
                <a:gd name="T24" fmla="*/ 51 w 421"/>
                <a:gd name="T25" fmla="*/ 88 h 232"/>
                <a:gd name="T26" fmla="*/ 42 w 421"/>
                <a:gd name="T27" fmla="*/ 112 h 232"/>
                <a:gd name="T28" fmla="*/ 9 w 421"/>
                <a:gd name="T29" fmla="*/ 152 h 232"/>
                <a:gd name="T30" fmla="*/ 0 w 421"/>
                <a:gd name="T31" fmla="*/ 184 h 232"/>
                <a:gd name="T32" fmla="*/ 34 w 421"/>
                <a:gd name="T33" fmla="*/ 168 h 232"/>
                <a:gd name="T34" fmla="*/ 76 w 421"/>
                <a:gd name="T35" fmla="*/ 184 h 232"/>
                <a:gd name="T36" fmla="*/ 84 w 421"/>
                <a:gd name="T37" fmla="*/ 200 h 232"/>
                <a:gd name="T38" fmla="*/ 101 w 421"/>
                <a:gd name="T39" fmla="*/ 224 h 232"/>
                <a:gd name="T40" fmla="*/ 177 w 421"/>
                <a:gd name="T41" fmla="*/ 216 h 232"/>
                <a:gd name="T42" fmla="*/ 219 w 421"/>
                <a:gd name="T43" fmla="*/ 152 h 232"/>
                <a:gd name="T44" fmla="*/ 287 w 421"/>
                <a:gd name="T45" fmla="*/ 232 h 232"/>
                <a:gd name="T46" fmla="*/ 312 w 421"/>
                <a:gd name="T47" fmla="*/ 152 h 232"/>
                <a:gd name="T48" fmla="*/ 354 w 421"/>
                <a:gd name="T49" fmla="*/ 160 h 232"/>
                <a:gd name="T50" fmla="*/ 379 w 421"/>
                <a:gd name="T51" fmla="*/ 144 h 232"/>
                <a:gd name="T52" fmla="*/ 413 w 421"/>
                <a:gd name="T53" fmla="*/ 144 h 232"/>
                <a:gd name="T54" fmla="*/ 421 w 421"/>
                <a:gd name="T55" fmla="*/ 136 h 232"/>
                <a:gd name="T56" fmla="*/ 413 w 421"/>
                <a:gd name="T57" fmla="*/ 96 h 232"/>
                <a:gd name="T58" fmla="*/ 371 w 421"/>
                <a:gd name="T59" fmla="*/ 104 h 2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21" h="232">
                  <a:moveTo>
                    <a:pt x="371" y="104"/>
                  </a:moveTo>
                  <a:lnTo>
                    <a:pt x="354" y="88"/>
                  </a:lnTo>
                  <a:lnTo>
                    <a:pt x="329" y="72"/>
                  </a:lnTo>
                  <a:lnTo>
                    <a:pt x="337" y="32"/>
                  </a:lnTo>
                  <a:lnTo>
                    <a:pt x="337" y="24"/>
                  </a:lnTo>
                  <a:lnTo>
                    <a:pt x="253" y="0"/>
                  </a:lnTo>
                  <a:lnTo>
                    <a:pt x="219" y="16"/>
                  </a:lnTo>
                  <a:lnTo>
                    <a:pt x="169" y="24"/>
                  </a:lnTo>
                  <a:lnTo>
                    <a:pt x="143" y="16"/>
                  </a:lnTo>
                  <a:lnTo>
                    <a:pt x="118" y="32"/>
                  </a:lnTo>
                  <a:lnTo>
                    <a:pt x="84" y="40"/>
                  </a:lnTo>
                  <a:lnTo>
                    <a:pt x="76" y="72"/>
                  </a:lnTo>
                  <a:lnTo>
                    <a:pt x="51" y="88"/>
                  </a:lnTo>
                  <a:lnTo>
                    <a:pt x="42" y="112"/>
                  </a:lnTo>
                  <a:lnTo>
                    <a:pt x="9" y="152"/>
                  </a:lnTo>
                  <a:lnTo>
                    <a:pt x="0" y="184"/>
                  </a:lnTo>
                  <a:lnTo>
                    <a:pt x="34" y="168"/>
                  </a:lnTo>
                  <a:lnTo>
                    <a:pt x="76" y="184"/>
                  </a:lnTo>
                  <a:lnTo>
                    <a:pt x="84" y="200"/>
                  </a:lnTo>
                  <a:lnTo>
                    <a:pt x="101" y="224"/>
                  </a:lnTo>
                  <a:lnTo>
                    <a:pt x="177" y="216"/>
                  </a:lnTo>
                  <a:lnTo>
                    <a:pt x="219" y="152"/>
                  </a:lnTo>
                  <a:lnTo>
                    <a:pt x="287" y="232"/>
                  </a:lnTo>
                  <a:lnTo>
                    <a:pt x="312" y="152"/>
                  </a:lnTo>
                  <a:lnTo>
                    <a:pt x="354" y="160"/>
                  </a:lnTo>
                  <a:lnTo>
                    <a:pt x="379" y="144"/>
                  </a:lnTo>
                  <a:lnTo>
                    <a:pt x="413" y="144"/>
                  </a:lnTo>
                  <a:lnTo>
                    <a:pt x="421" y="136"/>
                  </a:lnTo>
                  <a:lnTo>
                    <a:pt x="413" y="96"/>
                  </a:lnTo>
                  <a:lnTo>
                    <a:pt x="371" y="104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3727" y="2760"/>
              <a:ext cx="682" cy="312"/>
            </a:xfrm>
            <a:custGeom>
              <a:avLst/>
              <a:gdLst>
                <a:gd name="T0" fmla="*/ 472 w 682"/>
                <a:gd name="T1" fmla="*/ 304 h 312"/>
                <a:gd name="T2" fmla="*/ 505 w 682"/>
                <a:gd name="T3" fmla="*/ 280 h 312"/>
                <a:gd name="T4" fmla="*/ 556 w 682"/>
                <a:gd name="T5" fmla="*/ 280 h 312"/>
                <a:gd name="T6" fmla="*/ 598 w 682"/>
                <a:gd name="T7" fmla="*/ 272 h 312"/>
                <a:gd name="T8" fmla="*/ 598 w 682"/>
                <a:gd name="T9" fmla="*/ 248 h 312"/>
                <a:gd name="T10" fmla="*/ 623 w 682"/>
                <a:gd name="T11" fmla="*/ 224 h 312"/>
                <a:gd name="T12" fmla="*/ 632 w 682"/>
                <a:gd name="T13" fmla="*/ 184 h 312"/>
                <a:gd name="T14" fmla="*/ 632 w 682"/>
                <a:gd name="T15" fmla="*/ 144 h 312"/>
                <a:gd name="T16" fmla="*/ 674 w 682"/>
                <a:gd name="T17" fmla="*/ 128 h 312"/>
                <a:gd name="T18" fmla="*/ 682 w 682"/>
                <a:gd name="T19" fmla="*/ 96 h 312"/>
                <a:gd name="T20" fmla="*/ 649 w 682"/>
                <a:gd name="T21" fmla="*/ 72 h 312"/>
                <a:gd name="T22" fmla="*/ 649 w 682"/>
                <a:gd name="T23" fmla="*/ 24 h 312"/>
                <a:gd name="T24" fmla="*/ 564 w 682"/>
                <a:gd name="T25" fmla="*/ 24 h 312"/>
                <a:gd name="T26" fmla="*/ 488 w 682"/>
                <a:gd name="T27" fmla="*/ 0 h 312"/>
                <a:gd name="T28" fmla="*/ 463 w 682"/>
                <a:gd name="T29" fmla="*/ 48 h 312"/>
                <a:gd name="T30" fmla="*/ 413 w 682"/>
                <a:gd name="T31" fmla="*/ 64 h 312"/>
                <a:gd name="T32" fmla="*/ 371 w 682"/>
                <a:gd name="T33" fmla="*/ 40 h 312"/>
                <a:gd name="T34" fmla="*/ 371 w 682"/>
                <a:gd name="T35" fmla="*/ 64 h 312"/>
                <a:gd name="T36" fmla="*/ 337 w 682"/>
                <a:gd name="T37" fmla="*/ 64 h 312"/>
                <a:gd name="T38" fmla="*/ 328 w 682"/>
                <a:gd name="T39" fmla="*/ 96 h 312"/>
                <a:gd name="T40" fmla="*/ 295 w 682"/>
                <a:gd name="T41" fmla="*/ 120 h 312"/>
                <a:gd name="T42" fmla="*/ 312 w 682"/>
                <a:gd name="T43" fmla="*/ 152 h 312"/>
                <a:gd name="T44" fmla="*/ 312 w 682"/>
                <a:gd name="T45" fmla="*/ 184 h 312"/>
                <a:gd name="T46" fmla="*/ 253 w 682"/>
                <a:gd name="T47" fmla="*/ 168 h 312"/>
                <a:gd name="T48" fmla="*/ 185 w 682"/>
                <a:gd name="T49" fmla="*/ 192 h 312"/>
                <a:gd name="T50" fmla="*/ 143 w 682"/>
                <a:gd name="T51" fmla="*/ 200 h 312"/>
                <a:gd name="T52" fmla="*/ 84 w 682"/>
                <a:gd name="T53" fmla="*/ 192 h 312"/>
                <a:gd name="T54" fmla="*/ 50 w 682"/>
                <a:gd name="T55" fmla="*/ 208 h 312"/>
                <a:gd name="T56" fmla="*/ 8 w 682"/>
                <a:gd name="T57" fmla="*/ 200 h 312"/>
                <a:gd name="T58" fmla="*/ 0 w 682"/>
                <a:gd name="T59" fmla="*/ 240 h 312"/>
                <a:gd name="T60" fmla="*/ 25 w 682"/>
                <a:gd name="T61" fmla="*/ 256 h 312"/>
                <a:gd name="T62" fmla="*/ 42 w 682"/>
                <a:gd name="T63" fmla="*/ 272 h 312"/>
                <a:gd name="T64" fmla="*/ 84 w 682"/>
                <a:gd name="T65" fmla="*/ 264 h 312"/>
                <a:gd name="T66" fmla="*/ 92 w 682"/>
                <a:gd name="T67" fmla="*/ 304 h 312"/>
                <a:gd name="T68" fmla="*/ 101 w 682"/>
                <a:gd name="T69" fmla="*/ 280 h 312"/>
                <a:gd name="T70" fmla="*/ 135 w 682"/>
                <a:gd name="T71" fmla="*/ 288 h 312"/>
                <a:gd name="T72" fmla="*/ 168 w 682"/>
                <a:gd name="T73" fmla="*/ 256 h 312"/>
                <a:gd name="T74" fmla="*/ 244 w 682"/>
                <a:gd name="T75" fmla="*/ 248 h 312"/>
                <a:gd name="T76" fmla="*/ 261 w 682"/>
                <a:gd name="T77" fmla="*/ 272 h 312"/>
                <a:gd name="T78" fmla="*/ 379 w 682"/>
                <a:gd name="T79" fmla="*/ 304 h 312"/>
                <a:gd name="T80" fmla="*/ 379 w 682"/>
                <a:gd name="T81" fmla="*/ 312 h 312"/>
                <a:gd name="T82" fmla="*/ 413 w 682"/>
                <a:gd name="T83" fmla="*/ 304 h 312"/>
                <a:gd name="T84" fmla="*/ 472 w 682"/>
                <a:gd name="T85" fmla="*/ 304 h 3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82" h="312">
                  <a:moveTo>
                    <a:pt x="472" y="304"/>
                  </a:moveTo>
                  <a:lnTo>
                    <a:pt x="505" y="280"/>
                  </a:lnTo>
                  <a:lnTo>
                    <a:pt x="556" y="280"/>
                  </a:lnTo>
                  <a:lnTo>
                    <a:pt x="598" y="272"/>
                  </a:lnTo>
                  <a:lnTo>
                    <a:pt x="598" y="248"/>
                  </a:lnTo>
                  <a:lnTo>
                    <a:pt x="623" y="224"/>
                  </a:lnTo>
                  <a:lnTo>
                    <a:pt x="632" y="184"/>
                  </a:lnTo>
                  <a:lnTo>
                    <a:pt x="632" y="144"/>
                  </a:lnTo>
                  <a:lnTo>
                    <a:pt x="674" y="128"/>
                  </a:lnTo>
                  <a:lnTo>
                    <a:pt x="682" y="96"/>
                  </a:lnTo>
                  <a:lnTo>
                    <a:pt x="649" y="72"/>
                  </a:lnTo>
                  <a:lnTo>
                    <a:pt x="649" y="24"/>
                  </a:lnTo>
                  <a:lnTo>
                    <a:pt x="564" y="24"/>
                  </a:lnTo>
                  <a:lnTo>
                    <a:pt x="488" y="0"/>
                  </a:lnTo>
                  <a:lnTo>
                    <a:pt x="463" y="48"/>
                  </a:lnTo>
                  <a:lnTo>
                    <a:pt x="413" y="64"/>
                  </a:lnTo>
                  <a:lnTo>
                    <a:pt x="371" y="40"/>
                  </a:lnTo>
                  <a:lnTo>
                    <a:pt x="371" y="64"/>
                  </a:lnTo>
                  <a:lnTo>
                    <a:pt x="337" y="64"/>
                  </a:lnTo>
                  <a:lnTo>
                    <a:pt x="328" y="96"/>
                  </a:lnTo>
                  <a:lnTo>
                    <a:pt x="295" y="120"/>
                  </a:lnTo>
                  <a:lnTo>
                    <a:pt x="312" y="152"/>
                  </a:lnTo>
                  <a:lnTo>
                    <a:pt x="312" y="184"/>
                  </a:lnTo>
                  <a:lnTo>
                    <a:pt x="253" y="168"/>
                  </a:lnTo>
                  <a:lnTo>
                    <a:pt x="185" y="192"/>
                  </a:lnTo>
                  <a:lnTo>
                    <a:pt x="143" y="200"/>
                  </a:lnTo>
                  <a:lnTo>
                    <a:pt x="84" y="192"/>
                  </a:lnTo>
                  <a:lnTo>
                    <a:pt x="50" y="208"/>
                  </a:lnTo>
                  <a:lnTo>
                    <a:pt x="8" y="200"/>
                  </a:lnTo>
                  <a:lnTo>
                    <a:pt x="0" y="240"/>
                  </a:lnTo>
                  <a:lnTo>
                    <a:pt x="25" y="256"/>
                  </a:lnTo>
                  <a:lnTo>
                    <a:pt x="42" y="272"/>
                  </a:lnTo>
                  <a:lnTo>
                    <a:pt x="84" y="264"/>
                  </a:lnTo>
                  <a:lnTo>
                    <a:pt x="92" y="304"/>
                  </a:lnTo>
                  <a:lnTo>
                    <a:pt x="101" y="280"/>
                  </a:lnTo>
                  <a:lnTo>
                    <a:pt x="135" y="288"/>
                  </a:lnTo>
                  <a:lnTo>
                    <a:pt x="168" y="256"/>
                  </a:lnTo>
                  <a:lnTo>
                    <a:pt x="244" y="248"/>
                  </a:lnTo>
                  <a:lnTo>
                    <a:pt x="261" y="272"/>
                  </a:lnTo>
                  <a:lnTo>
                    <a:pt x="379" y="304"/>
                  </a:lnTo>
                  <a:lnTo>
                    <a:pt x="379" y="312"/>
                  </a:lnTo>
                  <a:lnTo>
                    <a:pt x="413" y="304"/>
                  </a:lnTo>
                  <a:lnTo>
                    <a:pt x="472" y="3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3946" y="2512"/>
              <a:ext cx="581" cy="312"/>
            </a:xfrm>
            <a:custGeom>
              <a:avLst/>
              <a:gdLst>
                <a:gd name="T0" fmla="*/ 497 w 581"/>
                <a:gd name="T1" fmla="*/ 248 h 312"/>
                <a:gd name="T2" fmla="*/ 531 w 581"/>
                <a:gd name="T3" fmla="*/ 200 h 312"/>
                <a:gd name="T4" fmla="*/ 556 w 581"/>
                <a:gd name="T5" fmla="*/ 176 h 312"/>
                <a:gd name="T6" fmla="*/ 581 w 581"/>
                <a:gd name="T7" fmla="*/ 152 h 312"/>
                <a:gd name="T8" fmla="*/ 564 w 581"/>
                <a:gd name="T9" fmla="*/ 120 h 312"/>
                <a:gd name="T10" fmla="*/ 522 w 581"/>
                <a:gd name="T11" fmla="*/ 112 h 312"/>
                <a:gd name="T12" fmla="*/ 480 w 581"/>
                <a:gd name="T13" fmla="*/ 104 h 312"/>
                <a:gd name="T14" fmla="*/ 463 w 581"/>
                <a:gd name="T15" fmla="*/ 80 h 312"/>
                <a:gd name="T16" fmla="*/ 413 w 581"/>
                <a:gd name="T17" fmla="*/ 64 h 312"/>
                <a:gd name="T18" fmla="*/ 413 w 581"/>
                <a:gd name="T19" fmla="*/ 88 h 312"/>
                <a:gd name="T20" fmla="*/ 387 w 581"/>
                <a:gd name="T21" fmla="*/ 104 h 312"/>
                <a:gd name="T22" fmla="*/ 345 w 581"/>
                <a:gd name="T23" fmla="*/ 72 h 312"/>
                <a:gd name="T24" fmla="*/ 354 w 581"/>
                <a:gd name="T25" fmla="*/ 40 h 312"/>
                <a:gd name="T26" fmla="*/ 312 w 581"/>
                <a:gd name="T27" fmla="*/ 40 h 312"/>
                <a:gd name="T28" fmla="*/ 269 w 581"/>
                <a:gd name="T29" fmla="*/ 24 h 312"/>
                <a:gd name="T30" fmla="*/ 227 w 581"/>
                <a:gd name="T31" fmla="*/ 0 h 312"/>
                <a:gd name="T32" fmla="*/ 227 w 581"/>
                <a:gd name="T33" fmla="*/ 24 h 312"/>
                <a:gd name="T34" fmla="*/ 202 w 581"/>
                <a:gd name="T35" fmla="*/ 8 h 312"/>
                <a:gd name="T36" fmla="*/ 168 w 581"/>
                <a:gd name="T37" fmla="*/ 8 h 312"/>
                <a:gd name="T38" fmla="*/ 160 w 581"/>
                <a:gd name="T39" fmla="*/ 40 h 312"/>
                <a:gd name="T40" fmla="*/ 118 w 581"/>
                <a:gd name="T41" fmla="*/ 56 h 312"/>
                <a:gd name="T42" fmla="*/ 76 w 581"/>
                <a:gd name="T43" fmla="*/ 80 h 312"/>
                <a:gd name="T44" fmla="*/ 34 w 581"/>
                <a:gd name="T45" fmla="*/ 88 h 312"/>
                <a:gd name="T46" fmla="*/ 0 w 581"/>
                <a:gd name="T47" fmla="*/ 112 h 312"/>
                <a:gd name="T48" fmla="*/ 34 w 581"/>
                <a:gd name="T49" fmla="*/ 152 h 312"/>
                <a:gd name="T50" fmla="*/ 25 w 581"/>
                <a:gd name="T51" fmla="*/ 176 h 312"/>
                <a:gd name="T52" fmla="*/ 84 w 581"/>
                <a:gd name="T53" fmla="*/ 224 h 312"/>
                <a:gd name="T54" fmla="*/ 160 w 581"/>
                <a:gd name="T55" fmla="*/ 280 h 312"/>
                <a:gd name="T56" fmla="*/ 152 w 581"/>
                <a:gd name="T57" fmla="*/ 288 h 312"/>
                <a:gd name="T58" fmla="*/ 194 w 581"/>
                <a:gd name="T59" fmla="*/ 312 h 312"/>
                <a:gd name="T60" fmla="*/ 244 w 581"/>
                <a:gd name="T61" fmla="*/ 296 h 312"/>
                <a:gd name="T62" fmla="*/ 269 w 581"/>
                <a:gd name="T63" fmla="*/ 248 h 312"/>
                <a:gd name="T64" fmla="*/ 345 w 581"/>
                <a:gd name="T65" fmla="*/ 272 h 312"/>
                <a:gd name="T66" fmla="*/ 430 w 581"/>
                <a:gd name="T67" fmla="*/ 272 h 312"/>
                <a:gd name="T68" fmla="*/ 430 w 581"/>
                <a:gd name="T69" fmla="*/ 280 h 312"/>
                <a:gd name="T70" fmla="*/ 455 w 581"/>
                <a:gd name="T71" fmla="*/ 248 h 312"/>
                <a:gd name="T72" fmla="*/ 497 w 581"/>
                <a:gd name="T73" fmla="*/ 248 h 3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81" h="312">
                  <a:moveTo>
                    <a:pt x="497" y="248"/>
                  </a:moveTo>
                  <a:lnTo>
                    <a:pt x="531" y="200"/>
                  </a:lnTo>
                  <a:lnTo>
                    <a:pt x="556" y="176"/>
                  </a:lnTo>
                  <a:lnTo>
                    <a:pt x="581" y="152"/>
                  </a:lnTo>
                  <a:lnTo>
                    <a:pt x="564" y="120"/>
                  </a:lnTo>
                  <a:lnTo>
                    <a:pt x="522" y="112"/>
                  </a:lnTo>
                  <a:lnTo>
                    <a:pt x="480" y="104"/>
                  </a:lnTo>
                  <a:lnTo>
                    <a:pt x="463" y="80"/>
                  </a:lnTo>
                  <a:lnTo>
                    <a:pt x="413" y="64"/>
                  </a:lnTo>
                  <a:lnTo>
                    <a:pt x="413" y="88"/>
                  </a:lnTo>
                  <a:lnTo>
                    <a:pt x="387" y="104"/>
                  </a:lnTo>
                  <a:lnTo>
                    <a:pt x="345" y="72"/>
                  </a:lnTo>
                  <a:lnTo>
                    <a:pt x="354" y="40"/>
                  </a:lnTo>
                  <a:lnTo>
                    <a:pt x="312" y="40"/>
                  </a:lnTo>
                  <a:lnTo>
                    <a:pt x="269" y="24"/>
                  </a:lnTo>
                  <a:lnTo>
                    <a:pt x="227" y="0"/>
                  </a:lnTo>
                  <a:lnTo>
                    <a:pt x="227" y="24"/>
                  </a:lnTo>
                  <a:lnTo>
                    <a:pt x="202" y="8"/>
                  </a:lnTo>
                  <a:lnTo>
                    <a:pt x="168" y="8"/>
                  </a:lnTo>
                  <a:lnTo>
                    <a:pt x="160" y="40"/>
                  </a:lnTo>
                  <a:lnTo>
                    <a:pt x="118" y="56"/>
                  </a:lnTo>
                  <a:lnTo>
                    <a:pt x="76" y="80"/>
                  </a:lnTo>
                  <a:lnTo>
                    <a:pt x="34" y="88"/>
                  </a:lnTo>
                  <a:lnTo>
                    <a:pt x="0" y="112"/>
                  </a:lnTo>
                  <a:lnTo>
                    <a:pt x="34" y="152"/>
                  </a:lnTo>
                  <a:lnTo>
                    <a:pt x="25" y="176"/>
                  </a:lnTo>
                  <a:lnTo>
                    <a:pt x="84" y="224"/>
                  </a:lnTo>
                  <a:lnTo>
                    <a:pt x="160" y="280"/>
                  </a:lnTo>
                  <a:lnTo>
                    <a:pt x="152" y="288"/>
                  </a:lnTo>
                  <a:lnTo>
                    <a:pt x="194" y="312"/>
                  </a:lnTo>
                  <a:lnTo>
                    <a:pt x="244" y="296"/>
                  </a:lnTo>
                  <a:lnTo>
                    <a:pt x="269" y="248"/>
                  </a:lnTo>
                  <a:lnTo>
                    <a:pt x="345" y="272"/>
                  </a:lnTo>
                  <a:lnTo>
                    <a:pt x="430" y="272"/>
                  </a:lnTo>
                  <a:lnTo>
                    <a:pt x="430" y="280"/>
                  </a:lnTo>
                  <a:lnTo>
                    <a:pt x="455" y="248"/>
                  </a:lnTo>
                  <a:lnTo>
                    <a:pt x="497" y="248"/>
                  </a:lnTo>
                  <a:close/>
                </a:path>
              </a:pathLst>
            </a:custGeom>
            <a:solidFill>
              <a:srgbClr val="FFC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7" name="Freeform 49"/>
            <p:cNvSpPr>
              <a:spLocks/>
            </p:cNvSpPr>
            <p:nvPr/>
          </p:nvSpPr>
          <p:spPr bwMode="auto">
            <a:xfrm>
              <a:off x="4098" y="3000"/>
              <a:ext cx="278" cy="200"/>
            </a:xfrm>
            <a:custGeom>
              <a:avLst/>
              <a:gdLst>
                <a:gd name="T0" fmla="*/ 50 w 278"/>
                <a:gd name="T1" fmla="*/ 192 h 200"/>
                <a:gd name="T2" fmla="*/ 92 w 278"/>
                <a:gd name="T3" fmla="*/ 160 h 200"/>
                <a:gd name="T4" fmla="*/ 117 w 278"/>
                <a:gd name="T5" fmla="*/ 176 h 200"/>
                <a:gd name="T6" fmla="*/ 151 w 278"/>
                <a:gd name="T7" fmla="*/ 184 h 200"/>
                <a:gd name="T8" fmla="*/ 168 w 278"/>
                <a:gd name="T9" fmla="*/ 152 h 200"/>
                <a:gd name="T10" fmla="*/ 202 w 278"/>
                <a:gd name="T11" fmla="*/ 144 h 200"/>
                <a:gd name="T12" fmla="*/ 202 w 278"/>
                <a:gd name="T13" fmla="*/ 104 h 200"/>
                <a:gd name="T14" fmla="*/ 235 w 278"/>
                <a:gd name="T15" fmla="*/ 64 h 200"/>
                <a:gd name="T16" fmla="*/ 278 w 278"/>
                <a:gd name="T17" fmla="*/ 48 h 200"/>
                <a:gd name="T18" fmla="*/ 235 w 278"/>
                <a:gd name="T19" fmla="*/ 0 h 200"/>
                <a:gd name="T20" fmla="*/ 227 w 278"/>
                <a:gd name="T21" fmla="*/ 8 h 200"/>
                <a:gd name="T22" fmla="*/ 227 w 278"/>
                <a:gd name="T23" fmla="*/ 32 h 200"/>
                <a:gd name="T24" fmla="*/ 185 w 278"/>
                <a:gd name="T25" fmla="*/ 40 h 200"/>
                <a:gd name="T26" fmla="*/ 134 w 278"/>
                <a:gd name="T27" fmla="*/ 40 h 200"/>
                <a:gd name="T28" fmla="*/ 101 w 278"/>
                <a:gd name="T29" fmla="*/ 64 h 200"/>
                <a:gd name="T30" fmla="*/ 42 w 278"/>
                <a:gd name="T31" fmla="*/ 64 h 200"/>
                <a:gd name="T32" fmla="*/ 8 w 278"/>
                <a:gd name="T33" fmla="*/ 72 h 200"/>
                <a:gd name="T34" fmla="*/ 0 w 278"/>
                <a:gd name="T35" fmla="*/ 96 h 200"/>
                <a:gd name="T36" fmla="*/ 8 w 278"/>
                <a:gd name="T37" fmla="*/ 152 h 200"/>
                <a:gd name="T38" fmla="*/ 0 w 278"/>
                <a:gd name="T39" fmla="*/ 160 h 200"/>
                <a:gd name="T40" fmla="*/ 25 w 278"/>
                <a:gd name="T41" fmla="*/ 152 h 200"/>
                <a:gd name="T42" fmla="*/ 8 w 278"/>
                <a:gd name="T43" fmla="*/ 176 h 200"/>
                <a:gd name="T44" fmla="*/ 8 w 278"/>
                <a:gd name="T45" fmla="*/ 200 h 200"/>
                <a:gd name="T46" fmla="*/ 16 w 278"/>
                <a:gd name="T47" fmla="*/ 200 h 200"/>
                <a:gd name="T48" fmla="*/ 50 w 278"/>
                <a:gd name="T49" fmla="*/ 192 h 2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78" h="200">
                  <a:moveTo>
                    <a:pt x="50" y="192"/>
                  </a:moveTo>
                  <a:lnTo>
                    <a:pt x="92" y="160"/>
                  </a:lnTo>
                  <a:lnTo>
                    <a:pt x="117" y="176"/>
                  </a:lnTo>
                  <a:lnTo>
                    <a:pt x="151" y="184"/>
                  </a:lnTo>
                  <a:lnTo>
                    <a:pt x="168" y="152"/>
                  </a:lnTo>
                  <a:lnTo>
                    <a:pt x="202" y="144"/>
                  </a:lnTo>
                  <a:lnTo>
                    <a:pt x="202" y="104"/>
                  </a:lnTo>
                  <a:lnTo>
                    <a:pt x="235" y="64"/>
                  </a:lnTo>
                  <a:lnTo>
                    <a:pt x="278" y="48"/>
                  </a:lnTo>
                  <a:lnTo>
                    <a:pt x="235" y="0"/>
                  </a:lnTo>
                  <a:lnTo>
                    <a:pt x="227" y="8"/>
                  </a:lnTo>
                  <a:lnTo>
                    <a:pt x="227" y="32"/>
                  </a:lnTo>
                  <a:lnTo>
                    <a:pt x="185" y="40"/>
                  </a:lnTo>
                  <a:lnTo>
                    <a:pt x="134" y="40"/>
                  </a:lnTo>
                  <a:lnTo>
                    <a:pt x="101" y="64"/>
                  </a:lnTo>
                  <a:lnTo>
                    <a:pt x="42" y="64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" y="152"/>
                  </a:lnTo>
                  <a:lnTo>
                    <a:pt x="0" y="160"/>
                  </a:lnTo>
                  <a:lnTo>
                    <a:pt x="25" y="152"/>
                  </a:lnTo>
                  <a:lnTo>
                    <a:pt x="8" y="176"/>
                  </a:lnTo>
                  <a:lnTo>
                    <a:pt x="8" y="200"/>
                  </a:lnTo>
                  <a:lnTo>
                    <a:pt x="16" y="200"/>
                  </a:lnTo>
                  <a:lnTo>
                    <a:pt x="50" y="19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8" name="Freeform 50"/>
            <p:cNvSpPr>
              <a:spLocks/>
            </p:cNvSpPr>
            <p:nvPr/>
          </p:nvSpPr>
          <p:spPr bwMode="auto">
            <a:xfrm>
              <a:off x="4106" y="3056"/>
              <a:ext cx="548" cy="416"/>
            </a:xfrm>
            <a:custGeom>
              <a:avLst/>
              <a:gdLst>
                <a:gd name="T0" fmla="*/ 388 w 548"/>
                <a:gd name="T1" fmla="*/ 360 h 416"/>
                <a:gd name="T2" fmla="*/ 379 w 548"/>
                <a:gd name="T3" fmla="*/ 344 h 416"/>
                <a:gd name="T4" fmla="*/ 345 w 548"/>
                <a:gd name="T5" fmla="*/ 328 h 416"/>
                <a:gd name="T6" fmla="*/ 320 w 548"/>
                <a:gd name="T7" fmla="*/ 296 h 416"/>
                <a:gd name="T8" fmla="*/ 270 w 548"/>
                <a:gd name="T9" fmla="*/ 264 h 416"/>
                <a:gd name="T10" fmla="*/ 236 w 548"/>
                <a:gd name="T11" fmla="*/ 216 h 416"/>
                <a:gd name="T12" fmla="*/ 202 w 548"/>
                <a:gd name="T13" fmla="*/ 200 h 416"/>
                <a:gd name="T14" fmla="*/ 219 w 548"/>
                <a:gd name="T15" fmla="*/ 152 h 416"/>
                <a:gd name="T16" fmla="*/ 236 w 548"/>
                <a:gd name="T17" fmla="*/ 152 h 416"/>
                <a:gd name="T18" fmla="*/ 270 w 548"/>
                <a:gd name="T19" fmla="*/ 168 h 416"/>
                <a:gd name="T20" fmla="*/ 278 w 548"/>
                <a:gd name="T21" fmla="*/ 144 h 416"/>
                <a:gd name="T22" fmla="*/ 312 w 548"/>
                <a:gd name="T23" fmla="*/ 136 h 416"/>
                <a:gd name="T24" fmla="*/ 354 w 548"/>
                <a:gd name="T25" fmla="*/ 144 h 416"/>
                <a:gd name="T26" fmla="*/ 404 w 548"/>
                <a:gd name="T27" fmla="*/ 152 h 416"/>
                <a:gd name="T28" fmla="*/ 438 w 548"/>
                <a:gd name="T29" fmla="*/ 144 h 416"/>
                <a:gd name="T30" fmla="*/ 472 w 548"/>
                <a:gd name="T31" fmla="*/ 152 h 416"/>
                <a:gd name="T32" fmla="*/ 522 w 548"/>
                <a:gd name="T33" fmla="*/ 160 h 416"/>
                <a:gd name="T34" fmla="*/ 522 w 548"/>
                <a:gd name="T35" fmla="*/ 128 h 416"/>
                <a:gd name="T36" fmla="*/ 548 w 548"/>
                <a:gd name="T37" fmla="*/ 120 h 416"/>
                <a:gd name="T38" fmla="*/ 522 w 548"/>
                <a:gd name="T39" fmla="*/ 112 h 416"/>
                <a:gd name="T40" fmla="*/ 497 w 548"/>
                <a:gd name="T41" fmla="*/ 80 h 416"/>
                <a:gd name="T42" fmla="*/ 480 w 548"/>
                <a:gd name="T43" fmla="*/ 48 h 416"/>
                <a:gd name="T44" fmla="*/ 421 w 548"/>
                <a:gd name="T45" fmla="*/ 72 h 416"/>
                <a:gd name="T46" fmla="*/ 388 w 548"/>
                <a:gd name="T47" fmla="*/ 72 h 416"/>
                <a:gd name="T48" fmla="*/ 379 w 548"/>
                <a:gd name="T49" fmla="*/ 48 h 416"/>
                <a:gd name="T50" fmla="*/ 345 w 548"/>
                <a:gd name="T51" fmla="*/ 56 h 416"/>
                <a:gd name="T52" fmla="*/ 320 w 548"/>
                <a:gd name="T53" fmla="*/ 40 h 416"/>
                <a:gd name="T54" fmla="*/ 295 w 548"/>
                <a:gd name="T55" fmla="*/ 16 h 416"/>
                <a:gd name="T56" fmla="*/ 261 w 548"/>
                <a:gd name="T57" fmla="*/ 0 h 416"/>
                <a:gd name="T58" fmla="*/ 227 w 548"/>
                <a:gd name="T59" fmla="*/ 8 h 416"/>
                <a:gd name="T60" fmla="*/ 194 w 548"/>
                <a:gd name="T61" fmla="*/ 48 h 416"/>
                <a:gd name="T62" fmla="*/ 194 w 548"/>
                <a:gd name="T63" fmla="*/ 88 h 416"/>
                <a:gd name="T64" fmla="*/ 160 w 548"/>
                <a:gd name="T65" fmla="*/ 96 h 416"/>
                <a:gd name="T66" fmla="*/ 143 w 548"/>
                <a:gd name="T67" fmla="*/ 128 h 416"/>
                <a:gd name="T68" fmla="*/ 109 w 548"/>
                <a:gd name="T69" fmla="*/ 120 h 416"/>
                <a:gd name="T70" fmla="*/ 84 w 548"/>
                <a:gd name="T71" fmla="*/ 104 h 416"/>
                <a:gd name="T72" fmla="*/ 42 w 548"/>
                <a:gd name="T73" fmla="*/ 136 h 416"/>
                <a:gd name="T74" fmla="*/ 8 w 548"/>
                <a:gd name="T75" fmla="*/ 144 h 416"/>
                <a:gd name="T76" fmla="*/ 0 w 548"/>
                <a:gd name="T77" fmla="*/ 144 h 416"/>
                <a:gd name="T78" fmla="*/ 0 w 548"/>
                <a:gd name="T79" fmla="*/ 152 h 416"/>
                <a:gd name="T80" fmla="*/ 34 w 548"/>
                <a:gd name="T81" fmla="*/ 216 h 416"/>
                <a:gd name="T82" fmla="*/ 84 w 548"/>
                <a:gd name="T83" fmla="*/ 152 h 416"/>
                <a:gd name="T84" fmla="*/ 84 w 548"/>
                <a:gd name="T85" fmla="*/ 216 h 416"/>
                <a:gd name="T86" fmla="*/ 126 w 548"/>
                <a:gd name="T87" fmla="*/ 192 h 416"/>
                <a:gd name="T88" fmla="*/ 126 w 548"/>
                <a:gd name="T89" fmla="*/ 240 h 416"/>
                <a:gd name="T90" fmla="*/ 177 w 548"/>
                <a:gd name="T91" fmla="*/ 264 h 416"/>
                <a:gd name="T92" fmla="*/ 160 w 548"/>
                <a:gd name="T93" fmla="*/ 272 h 416"/>
                <a:gd name="T94" fmla="*/ 219 w 548"/>
                <a:gd name="T95" fmla="*/ 312 h 416"/>
                <a:gd name="T96" fmla="*/ 227 w 548"/>
                <a:gd name="T97" fmla="*/ 336 h 416"/>
                <a:gd name="T98" fmla="*/ 253 w 548"/>
                <a:gd name="T99" fmla="*/ 352 h 416"/>
                <a:gd name="T100" fmla="*/ 312 w 548"/>
                <a:gd name="T101" fmla="*/ 360 h 416"/>
                <a:gd name="T102" fmla="*/ 371 w 548"/>
                <a:gd name="T103" fmla="*/ 384 h 416"/>
                <a:gd name="T104" fmla="*/ 312 w 548"/>
                <a:gd name="T105" fmla="*/ 392 h 416"/>
                <a:gd name="T106" fmla="*/ 413 w 548"/>
                <a:gd name="T107" fmla="*/ 416 h 416"/>
                <a:gd name="T108" fmla="*/ 413 w 548"/>
                <a:gd name="T109" fmla="*/ 384 h 416"/>
                <a:gd name="T110" fmla="*/ 388 w 548"/>
                <a:gd name="T111" fmla="*/ 360 h 4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48" h="416">
                  <a:moveTo>
                    <a:pt x="388" y="360"/>
                  </a:moveTo>
                  <a:lnTo>
                    <a:pt x="379" y="344"/>
                  </a:lnTo>
                  <a:lnTo>
                    <a:pt x="345" y="328"/>
                  </a:lnTo>
                  <a:lnTo>
                    <a:pt x="320" y="296"/>
                  </a:lnTo>
                  <a:lnTo>
                    <a:pt x="270" y="264"/>
                  </a:lnTo>
                  <a:lnTo>
                    <a:pt x="236" y="216"/>
                  </a:lnTo>
                  <a:lnTo>
                    <a:pt x="202" y="200"/>
                  </a:lnTo>
                  <a:lnTo>
                    <a:pt x="219" y="152"/>
                  </a:lnTo>
                  <a:lnTo>
                    <a:pt x="236" y="152"/>
                  </a:lnTo>
                  <a:lnTo>
                    <a:pt x="270" y="168"/>
                  </a:lnTo>
                  <a:lnTo>
                    <a:pt x="278" y="144"/>
                  </a:lnTo>
                  <a:lnTo>
                    <a:pt x="312" y="136"/>
                  </a:lnTo>
                  <a:lnTo>
                    <a:pt x="354" y="144"/>
                  </a:lnTo>
                  <a:lnTo>
                    <a:pt x="404" y="152"/>
                  </a:lnTo>
                  <a:lnTo>
                    <a:pt x="438" y="144"/>
                  </a:lnTo>
                  <a:lnTo>
                    <a:pt x="472" y="152"/>
                  </a:lnTo>
                  <a:lnTo>
                    <a:pt x="522" y="160"/>
                  </a:lnTo>
                  <a:lnTo>
                    <a:pt x="522" y="128"/>
                  </a:lnTo>
                  <a:lnTo>
                    <a:pt x="548" y="120"/>
                  </a:lnTo>
                  <a:lnTo>
                    <a:pt x="522" y="112"/>
                  </a:lnTo>
                  <a:lnTo>
                    <a:pt x="497" y="80"/>
                  </a:lnTo>
                  <a:lnTo>
                    <a:pt x="480" y="48"/>
                  </a:lnTo>
                  <a:lnTo>
                    <a:pt x="421" y="72"/>
                  </a:lnTo>
                  <a:lnTo>
                    <a:pt x="388" y="72"/>
                  </a:lnTo>
                  <a:lnTo>
                    <a:pt x="379" y="48"/>
                  </a:lnTo>
                  <a:lnTo>
                    <a:pt x="345" y="56"/>
                  </a:lnTo>
                  <a:lnTo>
                    <a:pt x="320" y="40"/>
                  </a:lnTo>
                  <a:lnTo>
                    <a:pt x="295" y="16"/>
                  </a:lnTo>
                  <a:lnTo>
                    <a:pt x="261" y="0"/>
                  </a:lnTo>
                  <a:lnTo>
                    <a:pt x="227" y="8"/>
                  </a:lnTo>
                  <a:lnTo>
                    <a:pt x="194" y="48"/>
                  </a:lnTo>
                  <a:lnTo>
                    <a:pt x="194" y="88"/>
                  </a:lnTo>
                  <a:lnTo>
                    <a:pt x="160" y="96"/>
                  </a:lnTo>
                  <a:lnTo>
                    <a:pt x="143" y="128"/>
                  </a:lnTo>
                  <a:lnTo>
                    <a:pt x="109" y="120"/>
                  </a:lnTo>
                  <a:lnTo>
                    <a:pt x="84" y="104"/>
                  </a:lnTo>
                  <a:lnTo>
                    <a:pt x="42" y="136"/>
                  </a:lnTo>
                  <a:lnTo>
                    <a:pt x="8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34" y="216"/>
                  </a:lnTo>
                  <a:lnTo>
                    <a:pt x="84" y="152"/>
                  </a:lnTo>
                  <a:lnTo>
                    <a:pt x="84" y="216"/>
                  </a:lnTo>
                  <a:lnTo>
                    <a:pt x="126" y="192"/>
                  </a:lnTo>
                  <a:lnTo>
                    <a:pt x="126" y="240"/>
                  </a:lnTo>
                  <a:lnTo>
                    <a:pt x="177" y="264"/>
                  </a:lnTo>
                  <a:lnTo>
                    <a:pt x="160" y="272"/>
                  </a:lnTo>
                  <a:lnTo>
                    <a:pt x="219" y="312"/>
                  </a:lnTo>
                  <a:lnTo>
                    <a:pt x="227" y="336"/>
                  </a:lnTo>
                  <a:lnTo>
                    <a:pt x="253" y="352"/>
                  </a:lnTo>
                  <a:lnTo>
                    <a:pt x="312" y="360"/>
                  </a:lnTo>
                  <a:lnTo>
                    <a:pt x="371" y="384"/>
                  </a:lnTo>
                  <a:lnTo>
                    <a:pt x="312" y="392"/>
                  </a:lnTo>
                  <a:lnTo>
                    <a:pt x="413" y="416"/>
                  </a:lnTo>
                  <a:lnTo>
                    <a:pt x="413" y="384"/>
                  </a:lnTo>
                  <a:lnTo>
                    <a:pt x="388" y="360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9" name="Freeform 51"/>
            <p:cNvSpPr>
              <a:spLocks/>
            </p:cNvSpPr>
            <p:nvPr/>
          </p:nvSpPr>
          <p:spPr bwMode="auto">
            <a:xfrm>
              <a:off x="4098" y="3000"/>
              <a:ext cx="278" cy="200"/>
            </a:xfrm>
            <a:custGeom>
              <a:avLst/>
              <a:gdLst>
                <a:gd name="T0" fmla="*/ 50 w 278"/>
                <a:gd name="T1" fmla="*/ 192 h 200"/>
                <a:gd name="T2" fmla="*/ 92 w 278"/>
                <a:gd name="T3" fmla="*/ 160 h 200"/>
                <a:gd name="T4" fmla="*/ 117 w 278"/>
                <a:gd name="T5" fmla="*/ 176 h 200"/>
                <a:gd name="T6" fmla="*/ 151 w 278"/>
                <a:gd name="T7" fmla="*/ 184 h 200"/>
                <a:gd name="T8" fmla="*/ 168 w 278"/>
                <a:gd name="T9" fmla="*/ 152 h 200"/>
                <a:gd name="T10" fmla="*/ 202 w 278"/>
                <a:gd name="T11" fmla="*/ 144 h 200"/>
                <a:gd name="T12" fmla="*/ 202 w 278"/>
                <a:gd name="T13" fmla="*/ 104 h 200"/>
                <a:gd name="T14" fmla="*/ 235 w 278"/>
                <a:gd name="T15" fmla="*/ 64 h 200"/>
                <a:gd name="T16" fmla="*/ 278 w 278"/>
                <a:gd name="T17" fmla="*/ 48 h 200"/>
                <a:gd name="T18" fmla="*/ 235 w 278"/>
                <a:gd name="T19" fmla="*/ 0 h 200"/>
                <a:gd name="T20" fmla="*/ 227 w 278"/>
                <a:gd name="T21" fmla="*/ 8 h 200"/>
                <a:gd name="T22" fmla="*/ 227 w 278"/>
                <a:gd name="T23" fmla="*/ 32 h 200"/>
                <a:gd name="T24" fmla="*/ 185 w 278"/>
                <a:gd name="T25" fmla="*/ 40 h 200"/>
                <a:gd name="T26" fmla="*/ 134 w 278"/>
                <a:gd name="T27" fmla="*/ 40 h 200"/>
                <a:gd name="T28" fmla="*/ 101 w 278"/>
                <a:gd name="T29" fmla="*/ 64 h 200"/>
                <a:gd name="T30" fmla="*/ 42 w 278"/>
                <a:gd name="T31" fmla="*/ 64 h 200"/>
                <a:gd name="T32" fmla="*/ 8 w 278"/>
                <a:gd name="T33" fmla="*/ 72 h 200"/>
                <a:gd name="T34" fmla="*/ 0 w 278"/>
                <a:gd name="T35" fmla="*/ 96 h 200"/>
                <a:gd name="T36" fmla="*/ 8 w 278"/>
                <a:gd name="T37" fmla="*/ 152 h 200"/>
                <a:gd name="T38" fmla="*/ 0 w 278"/>
                <a:gd name="T39" fmla="*/ 160 h 200"/>
                <a:gd name="T40" fmla="*/ 25 w 278"/>
                <a:gd name="T41" fmla="*/ 152 h 200"/>
                <a:gd name="T42" fmla="*/ 8 w 278"/>
                <a:gd name="T43" fmla="*/ 176 h 200"/>
                <a:gd name="T44" fmla="*/ 8 w 278"/>
                <a:gd name="T45" fmla="*/ 200 h 200"/>
                <a:gd name="T46" fmla="*/ 16 w 278"/>
                <a:gd name="T47" fmla="*/ 200 h 200"/>
                <a:gd name="T48" fmla="*/ 50 w 278"/>
                <a:gd name="T49" fmla="*/ 192 h 2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78" h="200">
                  <a:moveTo>
                    <a:pt x="50" y="192"/>
                  </a:moveTo>
                  <a:lnTo>
                    <a:pt x="92" y="160"/>
                  </a:lnTo>
                  <a:lnTo>
                    <a:pt x="117" y="176"/>
                  </a:lnTo>
                  <a:lnTo>
                    <a:pt x="151" y="184"/>
                  </a:lnTo>
                  <a:lnTo>
                    <a:pt x="168" y="152"/>
                  </a:lnTo>
                  <a:lnTo>
                    <a:pt x="202" y="144"/>
                  </a:lnTo>
                  <a:lnTo>
                    <a:pt x="202" y="104"/>
                  </a:lnTo>
                  <a:lnTo>
                    <a:pt x="235" y="64"/>
                  </a:lnTo>
                  <a:lnTo>
                    <a:pt x="278" y="48"/>
                  </a:lnTo>
                  <a:lnTo>
                    <a:pt x="235" y="0"/>
                  </a:lnTo>
                  <a:lnTo>
                    <a:pt x="227" y="8"/>
                  </a:lnTo>
                  <a:lnTo>
                    <a:pt x="227" y="32"/>
                  </a:lnTo>
                  <a:lnTo>
                    <a:pt x="185" y="40"/>
                  </a:lnTo>
                  <a:lnTo>
                    <a:pt x="134" y="40"/>
                  </a:lnTo>
                  <a:lnTo>
                    <a:pt x="101" y="64"/>
                  </a:lnTo>
                  <a:lnTo>
                    <a:pt x="42" y="64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" y="152"/>
                  </a:lnTo>
                  <a:lnTo>
                    <a:pt x="0" y="160"/>
                  </a:lnTo>
                  <a:lnTo>
                    <a:pt x="25" y="152"/>
                  </a:lnTo>
                  <a:lnTo>
                    <a:pt x="8" y="176"/>
                  </a:lnTo>
                  <a:lnTo>
                    <a:pt x="8" y="200"/>
                  </a:lnTo>
                  <a:lnTo>
                    <a:pt x="16" y="200"/>
                  </a:lnTo>
                  <a:lnTo>
                    <a:pt x="50" y="19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0" name="Freeform 52"/>
            <p:cNvSpPr>
              <a:spLocks/>
            </p:cNvSpPr>
            <p:nvPr/>
          </p:nvSpPr>
          <p:spPr bwMode="auto">
            <a:xfrm>
              <a:off x="4106" y="3056"/>
              <a:ext cx="548" cy="416"/>
            </a:xfrm>
            <a:custGeom>
              <a:avLst/>
              <a:gdLst>
                <a:gd name="T0" fmla="*/ 388 w 548"/>
                <a:gd name="T1" fmla="*/ 360 h 416"/>
                <a:gd name="T2" fmla="*/ 379 w 548"/>
                <a:gd name="T3" fmla="*/ 344 h 416"/>
                <a:gd name="T4" fmla="*/ 345 w 548"/>
                <a:gd name="T5" fmla="*/ 328 h 416"/>
                <a:gd name="T6" fmla="*/ 320 w 548"/>
                <a:gd name="T7" fmla="*/ 296 h 416"/>
                <a:gd name="T8" fmla="*/ 270 w 548"/>
                <a:gd name="T9" fmla="*/ 264 h 416"/>
                <a:gd name="T10" fmla="*/ 236 w 548"/>
                <a:gd name="T11" fmla="*/ 216 h 416"/>
                <a:gd name="T12" fmla="*/ 202 w 548"/>
                <a:gd name="T13" fmla="*/ 200 h 416"/>
                <a:gd name="T14" fmla="*/ 219 w 548"/>
                <a:gd name="T15" fmla="*/ 152 h 416"/>
                <a:gd name="T16" fmla="*/ 236 w 548"/>
                <a:gd name="T17" fmla="*/ 152 h 416"/>
                <a:gd name="T18" fmla="*/ 270 w 548"/>
                <a:gd name="T19" fmla="*/ 168 h 416"/>
                <a:gd name="T20" fmla="*/ 278 w 548"/>
                <a:gd name="T21" fmla="*/ 144 h 416"/>
                <a:gd name="T22" fmla="*/ 312 w 548"/>
                <a:gd name="T23" fmla="*/ 136 h 416"/>
                <a:gd name="T24" fmla="*/ 354 w 548"/>
                <a:gd name="T25" fmla="*/ 144 h 416"/>
                <a:gd name="T26" fmla="*/ 404 w 548"/>
                <a:gd name="T27" fmla="*/ 152 h 416"/>
                <a:gd name="T28" fmla="*/ 438 w 548"/>
                <a:gd name="T29" fmla="*/ 144 h 416"/>
                <a:gd name="T30" fmla="*/ 472 w 548"/>
                <a:gd name="T31" fmla="*/ 152 h 416"/>
                <a:gd name="T32" fmla="*/ 522 w 548"/>
                <a:gd name="T33" fmla="*/ 160 h 416"/>
                <a:gd name="T34" fmla="*/ 522 w 548"/>
                <a:gd name="T35" fmla="*/ 128 h 416"/>
                <a:gd name="T36" fmla="*/ 548 w 548"/>
                <a:gd name="T37" fmla="*/ 120 h 416"/>
                <a:gd name="T38" fmla="*/ 522 w 548"/>
                <a:gd name="T39" fmla="*/ 112 h 416"/>
                <a:gd name="T40" fmla="*/ 497 w 548"/>
                <a:gd name="T41" fmla="*/ 80 h 416"/>
                <a:gd name="T42" fmla="*/ 480 w 548"/>
                <a:gd name="T43" fmla="*/ 48 h 416"/>
                <a:gd name="T44" fmla="*/ 421 w 548"/>
                <a:gd name="T45" fmla="*/ 72 h 416"/>
                <a:gd name="T46" fmla="*/ 388 w 548"/>
                <a:gd name="T47" fmla="*/ 72 h 416"/>
                <a:gd name="T48" fmla="*/ 379 w 548"/>
                <a:gd name="T49" fmla="*/ 48 h 416"/>
                <a:gd name="T50" fmla="*/ 345 w 548"/>
                <a:gd name="T51" fmla="*/ 56 h 416"/>
                <a:gd name="T52" fmla="*/ 320 w 548"/>
                <a:gd name="T53" fmla="*/ 40 h 416"/>
                <a:gd name="T54" fmla="*/ 295 w 548"/>
                <a:gd name="T55" fmla="*/ 16 h 416"/>
                <a:gd name="T56" fmla="*/ 261 w 548"/>
                <a:gd name="T57" fmla="*/ 0 h 416"/>
                <a:gd name="T58" fmla="*/ 227 w 548"/>
                <a:gd name="T59" fmla="*/ 8 h 416"/>
                <a:gd name="T60" fmla="*/ 194 w 548"/>
                <a:gd name="T61" fmla="*/ 48 h 416"/>
                <a:gd name="T62" fmla="*/ 194 w 548"/>
                <a:gd name="T63" fmla="*/ 88 h 416"/>
                <a:gd name="T64" fmla="*/ 160 w 548"/>
                <a:gd name="T65" fmla="*/ 96 h 416"/>
                <a:gd name="T66" fmla="*/ 143 w 548"/>
                <a:gd name="T67" fmla="*/ 128 h 416"/>
                <a:gd name="T68" fmla="*/ 109 w 548"/>
                <a:gd name="T69" fmla="*/ 120 h 416"/>
                <a:gd name="T70" fmla="*/ 84 w 548"/>
                <a:gd name="T71" fmla="*/ 104 h 416"/>
                <a:gd name="T72" fmla="*/ 42 w 548"/>
                <a:gd name="T73" fmla="*/ 136 h 416"/>
                <a:gd name="T74" fmla="*/ 8 w 548"/>
                <a:gd name="T75" fmla="*/ 144 h 416"/>
                <a:gd name="T76" fmla="*/ 0 w 548"/>
                <a:gd name="T77" fmla="*/ 144 h 416"/>
                <a:gd name="T78" fmla="*/ 0 w 548"/>
                <a:gd name="T79" fmla="*/ 152 h 416"/>
                <a:gd name="T80" fmla="*/ 34 w 548"/>
                <a:gd name="T81" fmla="*/ 216 h 416"/>
                <a:gd name="T82" fmla="*/ 84 w 548"/>
                <a:gd name="T83" fmla="*/ 152 h 416"/>
                <a:gd name="T84" fmla="*/ 84 w 548"/>
                <a:gd name="T85" fmla="*/ 216 h 416"/>
                <a:gd name="T86" fmla="*/ 126 w 548"/>
                <a:gd name="T87" fmla="*/ 192 h 416"/>
                <a:gd name="T88" fmla="*/ 126 w 548"/>
                <a:gd name="T89" fmla="*/ 240 h 416"/>
                <a:gd name="T90" fmla="*/ 177 w 548"/>
                <a:gd name="T91" fmla="*/ 264 h 416"/>
                <a:gd name="T92" fmla="*/ 160 w 548"/>
                <a:gd name="T93" fmla="*/ 272 h 416"/>
                <a:gd name="T94" fmla="*/ 219 w 548"/>
                <a:gd name="T95" fmla="*/ 312 h 416"/>
                <a:gd name="T96" fmla="*/ 227 w 548"/>
                <a:gd name="T97" fmla="*/ 336 h 416"/>
                <a:gd name="T98" fmla="*/ 253 w 548"/>
                <a:gd name="T99" fmla="*/ 352 h 416"/>
                <a:gd name="T100" fmla="*/ 312 w 548"/>
                <a:gd name="T101" fmla="*/ 360 h 416"/>
                <a:gd name="T102" fmla="*/ 371 w 548"/>
                <a:gd name="T103" fmla="*/ 384 h 416"/>
                <a:gd name="T104" fmla="*/ 312 w 548"/>
                <a:gd name="T105" fmla="*/ 392 h 416"/>
                <a:gd name="T106" fmla="*/ 413 w 548"/>
                <a:gd name="T107" fmla="*/ 416 h 416"/>
                <a:gd name="T108" fmla="*/ 413 w 548"/>
                <a:gd name="T109" fmla="*/ 384 h 416"/>
                <a:gd name="T110" fmla="*/ 388 w 548"/>
                <a:gd name="T111" fmla="*/ 360 h 4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48" h="416">
                  <a:moveTo>
                    <a:pt x="388" y="360"/>
                  </a:moveTo>
                  <a:lnTo>
                    <a:pt x="379" y="344"/>
                  </a:lnTo>
                  <a:lnTo>
                    <a:pt x="345" y="328"/>
                  </a:lnTo>
                  <a:lnTo>
                    <a:pt x="320" y="296"/>
                  </a:lnTo>
                  <a:lnTo>
                    <a:pt x="270" y="264"/>
                  </a:lnTo>
                  <a:lnTo>
                    <a:pt x="236" y="216"/>
                  </a:lnTo>
                  <a:lnTo>
                    <a:pt x="202" y="200"/>
                  </a:lnTo>
                  <a:lnTo>
                    <a:pt x="219" y="152"/>
                  </a:lnTo>
                  <a:lnTo>
                    <a:pt x="236" y="152"/>
                  </a:lnTo>
                  <a:lnTo>
                    <a:pt x="270" y="168"/>
                  </a:lnTo>
                  <a:lnTo>
                    <a:pt x="278" y="144"/>
                  </a:lnTo>
                  <a:lnTo>
                    <a:pt x="312" y="136"/>
                  </a:lnTo>
                  <a:lnTo>
                    <a:pt x="354" y="144"/>
                  </a:lnTo>
                  <a:lnTo>
                    <a:pt x="404" y="152"/>
                  </a:lnTo>
                  <a:lnTo>
                    <a:pt x="438" y="144"/>
                  </a:lnTo>
                  <a:lnTo>
                    <a:pt x="472" y="152"/>
                  </a:lnTo>
                  <a:lnTo>
                    <a:pt x="522" y="160"/>
                  </a:lnTo>
                  <a:lnTo>
                    <a:pt x="522" y="128"/>
                  </a:lnTo>
                  <a:lnTo>
                    <a:pt x="548" y="120"/>
                  </a:lnTo>
                  <a:lnTo>
                    <a:pt x="522" y="112"/>
                  </a:lnTo>
                  <a:lnTo>
                    <a:pt x="497" y="80"/>
                  </a:lnTo>
                  <a:lnTo>
                    <a:pt x="480" y="48"/>
                  </a:lnTo>
                  <a:lnTo>
                    <a:pt x="421" y="72"/>
                  </a:lnTo>
                  <a:lnTo>
                    <a:pt x="388" y="72"/>
                  </a:lnTo>
                  <a:lnTo>
                    <a:pt x="379" y="48"/>
                  </a:lnTo>
                  <a:lnTo>
                    <a:pt x="345" y="56"/>
                  </a:lnTo>
                  <a:lnTo>
                    <a:pt x="320" y="40"/>
                  </a:lnTo>
                  <a:lnTo>
                    <a:pt x="295" y="16"/>
                  </a:lnTo>
                  <a:lnTo>
                    <a:pt x="261" y="0"/>
                  </a:lnTo>
                  <a:lnTo>
                    <a:pt x="227" y="8"/>
                  </a:lnTo>
                  <a:lnTo>
                    <a:pt x="194" y="48"/>
                  </a:lnTo>
                  <a:lnTo>
                    <a:pt x="194" y="88"/>
                  </a:lnTo>
                  <a:lnTo>
                    <a:pt x="160" y="96"/>
                  </a:lnTo>
                  <a:lnTo>
                    <a:pt x="143" y="128"/>
                  </a:lnTo>
                  <a:lnTo>
                    <a:pt x="109" y="120"/>
                  </a:lnTo>
                  <a:lnTo>
                    <a:pt x="84" y="104"/>
                  </a:lnTo>
                  <a:lnTo>
                    <a:pt x="42" y="136"/>
                  </a:lnTo>
                  <a:lnTo>
                    <a:pt x="8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34" y="216"/>
                  </a:lnTo>
                  <a:lnTo>
                    <a:pt x="84" y="152"/>
                  </a:lnTo>
                  <a:lnTo>
                    <a:pt x="84" y="216"/>
                  </a:lnTo>
                  <a:lnTo>
                    <a:pt x="126" y="192"/>
                  </a:lnTo>
                  <a:lnTo>
                    <a:pt x="126" y="240"/>
                  </a:lnTo>
                  <a:lnTo>
                    <a:pt x="177" y="264"/>
                  </a:lnTo>
                  <a:lnTo>
                    <a:pt x="160" y="272"/>
                  </a:lnTo>
                  <a:lnTo>
                    <a:pt x="219" y="312"/>
                  </a:lnTo>
                  <a:lnTo>
                    <a:pt x="227" y="336"/>
                  </a:lnTo>
                  <a:lnTo>
                    <a:pt x="253" y="352"/>
                  </a:lnTo>
                  <a:lnTo>
                    <a:pt x="312" y="360"/>
                  </a:lnTo>
                  <a:lnTo>
                    <a:pt x="371" y="384"/>
                  </a:lnTo>
                  <a:lnTo>
                    <a:pt x="312" y="392"/>
                  </a:lnTo>
                  <a:lnTo>
                    <a:pt x="413" y="416"/>
                  </a:lnTo>
                  <a:lnTo>
                    <a:pt x="413" y="384"/>
                  </a:lnTo>
                  <a:lnTo>
                    <a:pt x="388" y="3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1" name="Freeform 53"/>
            <p:cNvSpPr>
              <a:spLocks/>
            </p:cNvSpPr>
            <p:nvPr/>
          </p:nvSpPr>
          <p:spPr bwMode="auto">
            <a:xfrm>
              <a:off x="4308" y="3192"/>
              <a:ext cx="388" cy="320"/>
            </a:xfrm>
            <a:custGeom>
              <a:avLst/>
              <a:gdLst>
                <a:gd name="T0" fmla="*/ 287 w 388"/>
                <a:gd name="T1" fmla="*/ 264 h 320"/>
                <a:gd name="T2" fmla="*/ 312 w 388"/>
                <a:gd name="T3" fmla="*/ 248 h 320"/>
                <a:gd name="T4" fmla="*/ 320 w 388"/>
                <a:gd name="T5" fmla="*/ 216 h 320"/>
                <a:gd name="T6" fmla="*/ 346 w 388"/>
                <a:gd name="T7" fmla="*/ 216 h 320"/>
                <a:gd name="T8" fmla="*/ 337 w 388"/>
                <a:gd name="T9" fmla="*/ 192 h 320"/>
                <a:gd name="T10" fmla="*/ 388 w 388"/>
                <a:gd name="T11" fmla="*/ 176 h 320"/>
                <a:gd name="T12" fmla="*/ 362 w 388"/>
                <a:gd name="T13" fmla="*/ 136 h 320"/>
                <a:gd name="T14" fmla="*/ 388 w 388"/>
                <a:gd name="T15" fmla="*/ 120 h 320"/>
                <a:gd name="T16" fmla="*/ 346 w 388"/>
                <a:gd name="T17" fmla="*/ 96 h 320"/>
                <a:gd name="T18" fmla="*/ 337 w 388"/>
                <a:gd name="T19" fmla="*/ 64 h 320"/>
                <a:gd name="T20" fmla="*/ 337 w 388"/>
                <a:gd name="T21" fmla="*/ 32 h 320"/>
                <a:gd name="T22" fmla="*/ 304 w 388"/>
                <a:gd name="T23" fmla="*/ 32 h 320"/>
                <a:gd name="T24" fmla="*/ 295 w 388"/>
                <a:gd name="T25" fmla="*/ 16 h 320"/>
                <a:gd name="T26" fmla="*/ 270 w 388"/>
                <a:gd name="T27" fmla="*/ 16 h 320"/>
                <a:gd name="T28" fmla="*/ 236 w 388"/>
                <a:gd name="T29" fmla="*/ 8 h 320"/>
                <a:gd name="T30" fmla="*/ 202 w 388"/>
                <a:gd name="T31" fmla="*/ 16 h 320"/>
                <a:gd name="T32" fmla="*/ 152 w 388"/>
                <a:gd name="T33" fmla="*/ 8 h 320"/>
                <a:gd name="T34" fmla="*/ 110 w 388"/>
                <a:gd name="T35" fmla="*/ 0 h 320"/>
                <a:gd name="T36" fmla="*/ 76 w 388"/>
                <a:gd name="T37" fmla="*/ 8 h 320"/>
                <a:gd name="T38" fmla="*/ 68 w 388"/>
                <a:gd name="T39" fmla="*/ 32 h 320"/>
                <a:gd name="T40" fmla="*/ 34 w 388"/>
                <a:gd name="T41" fmla="*/ 16 h 320"/>
                <a:gd name="T42" fmla="*/ 17 w 388"/>
                <a:gd name="T43" fmla="*/ 16 h 320"/>
                <a:gd name="T44" fmla="*/ 0 w 388"/>
                <a:gd name="T45" fmla="*/ 64 h 320"/>
                <a:gd name="T46" fmla="*/ 34 w 388"/>
                <a:gd name="T47" fmla="*/ 80 h 320"/>
                <a:gd name="T48" fmla="*/ 68 w 388"/>
                <a:gd name="T49" fmla="*/ 128 h 320"/>
                <a:gd name="T50" fmla="*/ 118 w 388"/>
                <a:gd name="T51" fmla="*/ 160 h 320"/>
                <a:gd name="T52" fmla="*/ 143 w 388"/>
                <a:gd name="T53" fmla="*/ 192 h 320"/>
                <a:gd name="T54" fmla="*/ 177 w 388"/>
                <a:gd name="T55" fmla="*/ 208 h 320"/>
                <a:gd name="T56" fmla="*/ 186 w 388"/>
                <a:gd name="T57" fmla="*/ 224 h 320"/>
                <a:gd name="T58" fmla="*/ 211 w 388"/>
                <a:gd name="T59" fmla="*/ 248 h 320"/>
                <a:gd name="T60" fmla="*/ 211 w 388"/>
                <a:gd name="T61" fmla="*/ 280 h 320"/>
                <a:gd name="T62" fmla="*/ 295 w 388"/>
                <a:gd name="T63" fmla="*/ 320 h 320"/>
                <a:gd name="T64" fmla="*/ 295 w 388"/>
                <a:gd name="T65" fmla="*/ 280 h 320"/>
                <a:gd name="T66" fmla="*/ 287 w 388"/>
                <a:gd name="T67" fmla="*/ 264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8" h="320">
                  <a:moveTo>
                    <a:pt x="287" y="264"/>
                  </a:moveTo>
                  <a:lnTo>
                    <a:pt x="312" y="248"/>
                  </a:lnTo>
                  <a:lnTo>
                    <a:pt x="320" y="216"/>
                  </a:lnTo>
                  <a:lnTo>
                    <a:pt x="346" y="216"/>
                  </a:lnTo>
                  <a:lnTo>
                    <a:pt x="337" y="192"/>
                  </a:lnTo>
                  <a:lnTo>
                    <a:pt x="388" y="176"/>
                  </a:lnTo>
                  <a:lnTo>
                    <a:pt x="362" y="136"/>
                  </a:lnTo>
                  <a:lnTo>
                    <a:pt x="388" y="120"/>
                  </a:lnTo>
                  <a:lnTo>
                    <a:pt x="346" y="96"/>
                  </a:lnTo>
                  <a:lnTo>
                    <a:pt x="337" y="64"/>
                  </a:lnTo>
                  <a:lnTo>
                    <a:pt x="337" y="32"/>
                  </a:lnTo>
                  <a:lnTo>
                    <a:pt x="304" y="32"/>
                  </a:lnTo>
                  <a:lnTo>
                    <a:pt x="295" y="16"/>
                  </a:lnTo>
                  <a:lnTo>
                    <a:pt x="270" y="16"/>
                  </a:lnTo>
                  <a:lnTo>
                    <a:pt x="236" y="8"/>
                  </a:lnTo>
                  <a:lnTo>
                    <a:pt x="202" y="16"/>
                  </a:lnTo>
                  <a:lnTo>
                    <a:pt x="152" y="8"/>
                  </a:lnTo>
                  <a:lnTo>
                    <a:pt x="110" y="0"/>
                  </a:lnTo>
                  <a:lnTo>
                    <a:pt x="76" y="8"/>
                  </a:lnTo>
                  <a:lnTo>
                    <a:pt x="68" y="32"/>
                  </a:lnTo>
                  <a:lnTo>
                    <a:pt x="34" y="16"/>
                  </a:lnTo>
                  <a:lnTo>
                    <a:pt x="17" y="16"/>
                  </a:lnTo>
                  <a:lnTo>
                    <a:pt x="0" y="64"/>
                  </a:lnTo>
                  <a:lnTo>
                    <a:pt x="34" y="80"/>
                  </a:lnTo>
                  <a:lnTo>
                    <a:pt x="68" y="128"/>
                  </a:lnTo>
                  <a:lnTo>
                    <a:pt x="118" y="160"/>
                  </a:lnTo>
                  <a:lnTo>
                    <a:pt x="143" y="192"/>
                  </a:lnTo>
                  <a:lnTo>
                    <a:pt x="177" y="208"/>
                  </a:lnTo>
                  <a:lnTo>
                    <a:pt x="186" y="224"/>
                  </a:lnTo>
                  <a:lnTo>
                    <a:pt x="211" y="248"/>
                  </a:lnTo>
                  <a:lnTo>
                    <a:pt x="211" y="280"/>
                  </a:lnTo>
                  <a:lnTo>
                    <a:pt x="295" y="320"/>
                  </a:lnTo>
                  <a:lnTo>
                    <a:pt x="295" y="280"/>
                  </a:lnTo>
                  <a:lnTo>
                    <a:pt x="287" y="26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4333" y="2760"/>
              <a:ext cx="573" cy="368"/>
            </a:xfrm>
            <a:custGeom>
              <a:avLst/>
              <a:gdLst>
                <a:gd name="T0" fmla="*/ 295 w 573"/>
                <a:gd name="T1" fmla="*/ 320 h 368"/>
                <a:gd name="T2" fmla="*/ 329 w 573"/>
                <a:gd name="T3" fmla="*/ 304 h 368"/>
                <a:gd name="T4" fmla="*/ 380 w 573"/>
                <a:gd name="T5" fmla="*/ 304 h 368"/>
                <a:gd name="T6" fmla="*/ 413 w 573"/>
                <a:gd name="T7" fmla="*/ 288 h 368"/>
                <a:gd name="T8" fmla="*/ 439 w 573"/>
                <a:gd name="T9" fmla="*/ 272 h 368"/>
                <a:gd name="T10" fmla="*/ 455 w 573"/>
                <a:gd name="T11" fmla="*/ 264 h 368"/>
                <a:gd name="T12" fmla="*/ 464 w 573"/>
                <a:gd name="T13" fmla="*/ 224 h 368"/>
                <a:gd name="T14" fmla="*/ 472 w 573"/>
                <a:gd name="T15" fmla="*/ 200 h 368"/>
                <a:gd name="T16" fmla="*/ 498 w 573"/>
                <a:gd name="T17" fmla="*/ 168 h 368"/>
                <a:gd name="T18" fmla="*/ 523 w 573"/>
                <a:gd name="T19" fmla="*/ 112 h 368"/>
                <a:gd name="T20" fmla="*/ 548 w 573"/>
                <a:gd name="T21" fmla="*/ 72 h 368"/>
                <a:gd name="T22" fmla="*/ 573 w 573"/>
                <a:gd name="T23" fmla="*/ 48 h 368"/>
                <a:gd name="T24" fmla="*/ 548 w 573"/>
                <a:gd name="T25" fmla="*/ 24 h 368"/>
                <a:gd name="T26" fmla="*/ 514 w 573"/>
                <a:gd name="T27" fmla="*/ 0 h 368"/>
                <a:gd name="T28" fmla="*/ 472 w 573"/>
                <a:gd name="T29" fmla="*/ 8 h 368"/>
                <a:gd name="T30" fmla="*/ 447 w 573"/>
                <a:gd name="T31" fmla="*/ 0 h 368"/>
                <a:gd name="T32" fmla="*/ 405 w 573"/>
                <a:gd name="T33" fmla="*/ 8 h 368"/>
                <a:gd name="T34" fmla="*/ 371 w 573"/>
                <a:gd name="T35" fmla="*/ 8 h 368"/>
                <a:gd name="T36" fmla="*/ 329 w 573"/>
                <a:gd name="T37" fmla="*/ 56 h 368"/>
                <a:gd name="T38" fmla="*/ 287 w 573"/>
                <a:gd name="T39" fmla="*/ 48 h 368"/>
                <a:gd name="T40" fmla="*/ 279 w 573"/>
                <a:gd name="T41" fmla="*/ 64 h 368"/>
                <a:gd name="T42" fmla="*/ 228 w 573"/>
                <a:gd name="T43" fmla="*/ 80 h 368"/>
                <a:gd name="T44" fmla="*/ 228 w 573"/>
                <a:gd name="T45" fmla="*/ 112 h 368"/>
                <a:gd name="T46" fmla="*/ 110 w 573"/>
                <a:gd name="T47" fmla="*/ 128 h 368"/>
                <a:gd name="T48" fmla="*/ 85 w 573"/>
                <a:gd name="T49" fmla="*/ 112 h 368"/>
                <a:gd name="T50" fmla="*/ 68 w 573"/>
                <a:gd name="T51" fmla="*/ 104 h 368"/>
                <a:gd name="T52" fmla="*/ 68 w 573"/>
                <a:gd name="T53" fmla="*/ 128 h 368"/>
                <a:gd name="T54" fmla="*/ 26 w 573"/>
                <a:gd name="T55" fmla="*/ 144 h 368"/>
                <a:gd name="T56" fmla="*/ 26 w 573"/>
                <a:gd name="T57" fmla="*/ 184 h 368"/>
                <a:gd name="T58" fmla="*/ 17 w 573"/>
                <a:gd name="T59" fmla="*/ 224 h 368"/>
                <a:gd name="T60" fmla="*/ 0 w 573"/>
                <a:gd name="T61" fmla="*/ 240 h 368"/>
                <a:gd name="T62" fmla="*/ 43 w 573"/>
                <a:gd name="T63" fmla="*/ 288 h 368"/>
                <a:gd name="T64" fmla="*/ 34 w 573"/>
                <a:gd name="T65" fmla="*/ 296 h 368"/>
                <a:gd name="T66" fmla="*/ 68 w 573"/>
                <a:gd name="T67" fmla="*/ 312 h 368"/>
                <a:gd name="T68" fmla="*/ 93 w 573"/>
                <a:gd name="T69" fmla="*/ 336 h 368"/>
                <a:gd name="T70" fmla="*/ 118 w 573"/>
                <a:gd name="T71" fmla="*/ 352 h 368"/>
                <a:gd name="T72" fmla="*/ 152 w 573"/>
                <a:gd name="T73" fmla="*/ 344 h 368"/>
                <a:gd name="T74" fmla="*/ 161 w 573"/>
                <a:gd name="T75" fmla="*/ 368 h 368"/>
                <a:gd name="T76" fmla="*/ 194 w 573"/>
                <a:gd name="T77" fmla="*/ 368 h 368"/>
                <a:gd name="T78" fmla="*/ 253 w 573"/>
                <a:gd name="T79" fmla="*/ 344 h 368"/>
                <a:gd name="T80" fmla="*/ 262 w 573"/>
                <a:gd name="T81" fmla="*/ 344 h 368"/>
                <a:gd name="T82" fmla="*/ 270 w 573"/>
                <a:gd name="T83" fmla="*/ 320 h 368"/>
                <a:gd name="T84" fmla="*/ 295 w 573"/>
                <a:gd name="T85" fmla="*/ 320 h 36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73" h="368">
                  <a:moveTo>
                    <a:pt x="295" y="320"/>
                  </a:moveTo>
                  <a:lnTo>
                    <a:pt x="329" y="304"/>
                  </a:lnTo>
                  <a:lnTo>
                    <a:pt x="380" y="304"/>
                  </a:lnTo>
                  <a:lnTo>
                    <a:pt x="413" y="288"/>
                  </a:lnTo>
                  <a:lnTo>
                    <a:pt x="439" y="272"/>
                  </a:lnTo>
                  <a:lnTo>
                    <a:pt x="455" y="264"/>
                  </a:lnTo>
                  <a:lnTo>
                    <a:pt x="464" y="224"/>
                  </a:lnTo>
                  <a:lnTo>
                    <a:pt x="472" y="200"/>
                  </a:lnTo>
                  <a:lnTo>
                    <a:pt x="498" y="168"/>
                  </a:lnTo>
                  <a:lnTo>
                    <a:pt x="523" y="112"/>
                  </a:lnTo>
                  <a:lnTo>
                    <a:pt x="548" y="72"/>
                  </a:lnTo>
                  <a:lnTo>
                    <a:pt x="573" y="48"/>
                  </a:lnTo>
                  <a:lnTo>
                    <a:pt x="548" y="24"/>
                  </a:lnTo>
                  <a:lnTo>
                    <a:pt x="514" y="0"/>
                  </a:lnTo>
                  <a:lnTo>
                    <a:pt x="472" y="8"/>
                  </a:lnTo>
                  <a:lnTo>
                    <a:pt x="447" y="0"/>
                  </a:lnTo>
                  <a:lnTo>
                    <a:pt x="405" y="8"/>
                  </a:lnTo>
                  <a:lnTo>
                    <a:pt x="371" y="8"/>
                  </a:lnTo>
                  <a:lnTo>
                    <a:pt x="329" y="56"/>
                  </a:lnTo>
                  <a:lnTo>
                    <a:pt x="287" y="48"/>
                  </a:lnTo>
                  <a:lnTo>
                    <a:pt x="279" y="64"/>
                  </a:lnTo>
                  <a:lnTo>
                    <a:pt x="228" y="80"/>
                  </a:lnTo>
                  <a:lnTo>
                    <a:pt x="228" y="112"/>
                  </a:lnTo>
                  <a:lnTo>
                    <a:pt x="110" y="128"/>
                  </a:lnTo>
                  <a:lnTo>
                    <a:pt x="85" y="112"/>
                  </a:lnTo>
                  <a:lnTo>
                    <a:pt x="68" y="104"/>
                  </a:lnTo>
                  <a:lnTo>
                    <a:pt x="68" y="128"/>
                  </a:lnTo>
                  <a:lnTo>
                    <a:pt x="26" y="144"/>
                  </a:lnTo>
                  <a:lnTo>
                    <a:pt x="26" y="184"/>
                  </a:lnTo>
                  <a:lnTo>
                    <a:pt x="17" y="224"/>
                  </a:lnTo>
                  <a:lnTo>
                    <a:pt x="0" y="240"/>
                  </a:lnTo>
                  <a:lnTo>
                    <a:pt x="43" y="288"/>
                  </a:lnTo>
                  <a:lnTo>
                    <a:pt x="34" y="296"/>
                  </a:lnTo>
                  <a:lnTo>
                    <a:pt x="68" y="312"/>
                  </a:lnTo>
                  <a:lnTo>
                    <a:pt x="93" y="336"/>
                  </a:lnTo>
                  <a:lnTo>
                    <a:pt x="118" y="352"/>
                  </a:lnTo>
                  <a:lnTo>
                    <a:pt x="152" y="344"/>
                  </a:lnTo>
                  <a:lnTo>
                    <a:pt x="161" y="368"/>
                  </a:lnTo>
                  <a:lnTo>
                    <a:pt x="194" y="368"/>
                  </a:lnTo>
                  <a:lnTo>
                    <a:pt x="253" y="344"/>
                  </a:lnTo>
                  <a:lnTo>
                    <a:pt x="262" y="344"/>
                  </a:lnTo>
                  <a:lnTo>
                    <a:pt x="270" y="320"/>
                  </a:lnTo>
                  <a:lnTo>
                    <a:pt x="295" y="32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3" name="Freeform 55"/>
            <p:cNvSpPr>
              <a:spLocks/>
            </p:cNvSpPr>
            <p:nvPr/>
          </p:nvSpPr>
          <p:spPr bwMode="auto">
            <a:xfrm>
              <a:off x="4308" y="3192"/>
              <a:ext cx="388" cy="320"/>
            </a:xfrm>
            <a:custGeom>
              <a:avLst/>
              <a:gdLst>
                <a:gd name="T0" fmla="*/ 287 w 388"/>
                <a:gd name="T1" fmla="*/ 264 h 320"/>
                <a:gd name="T2" fmla="*/ 312 w 388"/>
                <a:gd name="T3" fmla="*/ 248 h 320"/>
                <a:gd name="T4" fmla="*/ 320 w 388"/>
                <a:gd name="T5" fmla="*/ 216 h 320"/>
                <a:gd name="T6" fmla="*/ 346 w 388"/>
                <a:gd name="T7" fmla="*/ 216 h 320"/>
                <a:gd name="T8" fmla="*/ 337 w 388"/>
                <a:gd name="T9" fmla="*/ 192 h 320"/>
                <a:gd name="T10" fmla="*/ 388 w 388"/>
                <a:gd name="T11" fmla="*/ 176 h 320"/>
                <a:gd name="T12" fmla="*/ 362 w 388"/>
                <a:gd name="T13" fmla="*/ 136 h 320"/>
                <a:gd name="T14" fmla="*/ 388 w 388"/>
                <a:gd name="T15" fmla="*/ 120 h 320"/>
                <a:gd name="T16" fmla="*/ 346 w 388"/>
                <a:gd name="T17" fmla="*/ 96 h 320"/>
                <a:gd name="T18" fmla="*/ 337 w 388"/>
                <a:gd name="T19" fmla="*/ 64 h 320"/>
                <a:gd name="T20" fmla="*/ 337 w 388"/>
                <a:gd name="T21" fmla="*/ 32 h 320"/>
                <a:gd name="T22" fmla="*/ 304 w 388"/>
                <a:gd name="T23" fmla="*/ 32 h 320"/>
                <a:gd name="T24" fmla="*/ 295 w 388"/>
                <a:gd name="T25" fmla="*/ 16 h 320"/>
                <a:gd name="T26" fmla="*/ 270 w 388"/>
                <a:gd name="T27" fmla="*/ 16 h 320"/>
                <a:gd name="T28" fmla="*/ 236 w 388"/>
                <a:gd name="T29" fmla="*/ 8 h 320"/>
                <a:gd name="T30" fmla="*/ 202 w 388"/>
                <a:gd name="T31" fmla="*/ 16 h 320"/>
                <a:gd name="T32" fmla="*/ 152 w 388"/>
                <a:gd name="T33" fmla="*/ 8 h 320"/>
                <a:gd name="T34" fmla="*/ 110 w 388"/>
                <a:gd name="T35" fmla="*/ 0 h 320"/>
                <a:gd name="T36" fmla="*/ 76 w 388"/>
                <a:gd name="T37" fmla="*/ 8 h 320"/>
                <a:gd name="T38" fmla="*/ 68 w 388"/>
                <a:gd name="T39" fmla="*/ 32 h 320"/>
                <a:gd name="T40" fmla="*/ 34 w 388"/>
                <a:gd name="T41" fmla="*/ 16 h 320"/>
                <a:gd name="T42" fmla="*/ 17 w 388"/>
                <a:gd name="T43" fmla="*/ 16 h 320"/>
                <a:gd name="T44" fmla="*/ 0 w 388"/>
                <a:gd name="T45" fmla="*/ 64 h 320"/>
                <a:gd name="T46" fmla="*/ 34 w 388"/>
                <a:gd name="T47" fmla="*/ 80 h 320"/>
                <a:gd name="T48" fmla="*/ 68 w 388"/>
                <a:gd name="T49" fmla="*/ 128 h 320"/>
                <a:gd name="T50" fmla="*/ 118 w 388"/>
                <a:gd name="T51" fmla="*/ 160 h 320"/>
                <a:gd name="T52" fmla="*/ 143 w 388"/>
                <a:gd name="T53" fmla="*/ 192 h 320"/>
                <a:gd name="T54" fmla="*/ 177 w 388"/>
                <a:gd name="T55" fmla="*/ 208 h 320"/>
                <a:gd name="T56" fmla="*/ 186 w 388"/>
                <a:gd name="T57" fmla="*/ 224 h 320"/>
                <a:gd name="T58" fmla="*/ 211 w 388"/>
                <a:gd name="T59" fmla="*/ 248 h 320"/>
                <a:gd name="T60" fmla="*/ 211 w 388"/>
                <a:gd name="T61" fmla="*/ 280 h 320"/>
                <a:gd name="T62" fmla="*/ 295 w 388"/>
                <a:gd name="T63" fmla="*/ 320 h 320"/>
                <a:gd name="T64" fmla="*/ 295 w 388"/>
                <a:gd name="T65" fmla="*/ 280 h 320"/>
                <a:gd name="T66" fmla="*/ 287 w 388"/>
                <a:gd name="T67" fmla="*/ 264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88" h="320">
                  <a:moveTo>
                    <a:pt x="287" y="264"/>
                  </a:moveTo>
                  <a:lnTo>
                    <a:pt x="312" y="248"/>
                  </a:lnTo>
                  <a:lnTo>
                    <a:pt x="320" y="216"/>
                  </a:lnTo>
                  <a:lnTo>
                    <a:pt x="346" y="216"/>
                  </a:lnTo>
                  <a:lnTo>
                    <a:pt x="337" y="192"/>
                  </a:lnTo>
                  <a:lnTo>
                    <a:pt x="388" y="176"/>
                  </a:lnTo>
                  <a:lnTo>
                    <a:pt x="362" y="136"/>
                  </a:lnTo>
                  <a:lnTo>
                    <a:pt x="388" y="120"/>
                  </a:lnTo>
                  <a:lnTo>
                    <a:pt x="346" y="96"/>
                  </a:lnTo>
                  <a:lnTo>
                    <a:pt x="337" y="64"/>
                  </a:lnTo>
                  <a:lnTo>
                    <a:pt x="337" y="32"/>
                  </a:lnTo>
                  <a:lnTo>
                    <a:pt x="304" y="32"/>
                  </a:lnTo>
                  <a:lnTo>
                    <a:pt x="295" y="16"/>
                  </a:lnTo>
                  <a:lnTo>
                    <a:pt x="270" y="16"/>
                  </a:lnTo>
                  <a:lnTo>
                    <a:pt x="236" y="8"/>
                  </a:lnTo>
                  <a:lnTo>
                    <a:pt x="202" y="16"/>
                  </a:lnTo>
                  <a:lnTo>
                    <a:pt x="152" y="8"/>
                  </a:lnTo>
                  <a:lnTo>
                    <a:pt x="110" y="0"/>
                  </a:lnTo>
                  <a:lnTo>
                    <a:pt x="76" y="8"/>
                  </a:lnTo>
                  <a:lnTo>
                    <a:pt x="68" y="32"/>
                  </a:lnTo>
                  <a:lnTo>
                    <a:pt x="34" y="16"/>
                  </a:lnTo>
                  <a:lnTo>
                    <a:pt x="17" y="16"/>
                  </a:lnTo>
                  <a:lnTo>
                    <a:pt x="0" y="64"/>
                  </a:lnTo>
                  <a:lnTo>
                    <a:pt x="34" y="80"/>
                  </a:lnTo>
                  <a:lnTo>
                    <a:pt x="68" y="128"/>
                  </a:lnTo>
                  <a:lnTo>
                    <a:pt x="118" y="160"/>
                  </a:lnTo>
                  <a:lnTo>
                    <a:pt x="143" y="192"/>
                  </a:lnTo>
                  <a:lnTo>
                    <a:pt x="177" y="208"/>
                  </a:lnTo>
                  <a:lnTo>
                    <a:pt x="186" y="224"/>
                  </a:lnTo>
                  <a:lnTo>
                    <a:pt x="211" y="248"/>
                  </a:lnTo>
                  <a:lnTo>
                    <a:pt x="211" y="280"/>
                  </a:lnTo>
                  <a:lnTo>
                    <a:pt x="295" y="320"/>
                  </a:lnTo>
                  <a:lnTo>
                    <a:pt x="295" y="280"/>
                  </a:lnTo>
                  <a:lnTo>
                    <a:pt x="287" y="26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4" name="Freeform 56"/>
            <p:cNvSpPr>
              <a:spLocks/>
            </p:cNvSpPr>
            <p:nvPr/>
          </p:nvSpPr>
          <p:spPr bwMode="auto">
            <a:xfrm>
              <a:off x="4333" y="2760"/>
              <a:ext cx="573" cy="368"/>
            </a:xfrm>
            <a:custGeom>
              <a:avLst/>
              <a:gdLst>
                <a:gd name="T0" fmla="*/ 295 w 573"/>
                <a:gd name="T1" fmla="*/ 320 h 368"/>
                <a:gd name="T2" fmla="*/ 329 w 573"/>
                <a:gd name="T3" fmla="*/ 304 h 368"/>
                <a:gd name="T4" fmla="*/ 380 w 573"/>
                <a:gd name="T5" fmla="*/ 304 h 368"/>
                <a:gd name="T6" fmla="*/ 413 w 573"/>
                <a:gd name="T7" fmla="*/ 288 h 368"/>
                <a:gd name="T8" fmla="*/ 439 w 573"/>
                <a:gd name="T9" fmla="*/ 272 h 368"/>
                <a:gd name="T10" fmla="*/ 455 w 573"/>
                <a:gd name="T11" fmla="*/ 264 h 368"/>
                <a:gd name="T12" fmla="*/ 464 w 573"/>
                <a:gd name="T13" fmla="*/ 224 h 368"/>
                <a:gd name="T14" fmla="*/ 472 w 573"/>
                <a:gd name="T15" fmla="*/ 200 h 368"/>
                <a:gd name="T16" fmla="*/ 498 w 573"/>
                <a:gd name="T17" fmla="*/ 168 h 368"/>
                <a:gd name="T18" fmla="*/ 523 w 573"/>
                <a:gd name="T19" fmla="*/ 112 h 368"/>
                <a:gd name="T20" fmla="*/ 548 w 573"/>
                <a:gd name="T21" fmla="*/ 72 h 368"/>
                <a:gd name="T22" fmla="*/ 573 w 573"/>
                <a:gd name="T23" fmla="*/ 48 h 368"/>
                <a:gd name="T24" fmla="*/ 548 w 573"/>
                <a:gd name="T25" fmla="*/ 24 h 368"/>
                <a:gd name="T26" fmla="*/ 514 w 573"/>
                <a:gd name="T27" fmla="*/ 0 h 368"/>
                <a:gd name="T28" fmla="*/ 472 w 573"/>
                <a:gd name="T29" fmla="*/ 8 h 368"/>
                <a:gd name="T30" fmla="*/ 447 w 573"/>
                <a:gd name="T31" fmla="*/ 0 h 368"/>
                <a:gd name="T32" fmla="*/ 405 w 573"/>
                <a:gd name="T33" fmla="*/ 8 h 368"/>
                <a:gd name="T34" fmla="*/ 371 w 573"/>
                <a:gd name="T35" fmla="*/ 8 h 368"/>
                <a:gd name="T36" fmla="*/ 329 w 573"/>
                <a:gd name="T37" fmla="*/ 56 h 368"/>
                <a:gd name="T38" fmla="*/ 287 w 573"/>
                <a:gd name="T39" fmla="*/ 48 h 368"/>
                <a:gd name="T40" fmla="*/ 279 w 573"/>
                <a:gd name="T41" fmla="*/ 64 h 368"/>
                <a:gd name="T42" fmla="*/ 228 w 573"/>
                <a:gd name="T43" fmla="*/ 80 h 368"/>
                <a:gd name="T44" fmla="*/ 228 w 573"/>
                <a:gd name="T45" fmla="*/ 112 h 368"/>
                <a:gd name="T46" fmla="*/ 110 w 573"/>
                <a:gd name="T47" fmla="*/ 128 h 368"/>
                <a:gd name="T48" fmla="*/ 85 w 573"/>
                <a:gd name="T49" fmla="*/ 112 h 368"/>
                <a:gd name="T50" fmla="*/ 68 w 573"/>
                <a:gd name="T51" fmla="*/ 104 h 368"/>
                <a:gd name="T52" fmla="*/ 68 w 573"/>
                <a:gd name="T53" fmla="*/ 128 h 368"/>
                <a:gd name="T54" fmla="*/ 26 w 573"/>
                <a:gd name="T55" fmla="*/ 144 h 368"/>
                <a:gd name="T56" fmla="*/ 26 w 573"/>
                <a:gd name="T57" fmla="*/ 184 h 368"/>
                <a:gd name="T58" fmla="*/ 17 w 573"/>
                <a:gd name="T59" fmla="*/ 224 h 368"/>
                <a:gd name="T60" fmla="*/ 0 w 573"/>
                <a:gd name="T61" fmla="*/ 240 h 368"/>
                <a:gd name="T62" fmla="*/ 43 w 573"/>
                <a:gd name="T63" fmla="*/ 288 h 368"/>
                <a:gd name="T64" fmla="*/ 34 w 573"/>
                <a:gd name="T65" fmla="*/ 296 h 368"/>
                <a:gd name="T66" fmla="*/ 68 w 573"/>
                <a:gd name="T67" fmla="*/ 312 h 368"/>
                <a:gd name="T68" fmla="*/ 93 w 573"/>
                <a:gd name="T69" fmla="*/ 336 h 368"/>
                <a:gd name="T70" fmla="*/ 118 w 573"/>
                <a:gd name="T71" fmla="*/ 352 h 368"/>
                <a:gd name="T72" fmla="*/ 152 w 573"/>
                <a:gd name="T73" fmla="*/ 344 h 368"/>
                <a:gd name="T74" fmla="*/ 161 w 573"/>
                <a:gd name="T75" fmla="*/ 368 h 368"/>
                <a:gd name="T76" fmla="*/ 194 w 573"/>
                <a:gd name="T77" fmla="*/ 368 h 368"/>
                <a:gd name="T78" fmla="*/ 253 w 573"/>
                <a:gd name="T79" fmla="*/ 344 h 368"/>
                <a:gd name="T80" fmla="*/ 262 w 573"/>
                <a:gd name="T81" fmla="*/ 344 h 368"/>
                <a:gd name="T82" fmla="*/ 270 w 573"/>
                <a:gd name="T83" fmla="*/ 320 h 368"/>
                <a:gd name="T84" fmla="*/ 295 w 573"/>
                <a:gd name="T85" fmla="*/ 320 h 36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73" h="368">
                  <a:moveTo>
                    <a:pt x="295" y="320"/>
                  </a:moveTo>
                  <a:lnTo>
                    <a:pt x="329" y="304"/>
                  </a:lnTo>
                  <a:lnTo>
                    <a:pt x="380" y="304"/>
                  </a:lnTo>
                  <a:lnTo>
                    <a:pt x="413" y="288"/>
                  </a:lnTo>
                  <a:lnTo>
                    <a:pt x="439" y="272"/>
                  </a:lnTo>
                  <a:lnTo>
                    <a:pt x="455" y="264"/>
                  </a:lnTo>
                  <a:lnTo>
                    <a:pt x="464" y="224"/>
                  </a:lnTo>
                  <a:lnTo>
                    <a:pt x="472" y="200"/>
                  </a:lnTo>
                  <a:lnTo>
                    <a:pt x="498" y="168"/>
                  </a:lnTo>
                  <a:lnTo>
                    <a:pt x="523" y="112"/>
                  </a:lnTo>
                  <a:lnTo>
                    <a:pt x="548" y="72"/>
                  </a:lnTo>
                  <a:lnTo>
                    <a:pt x="573" y="48"/>
                  </a:lnTo>
                  <a:lnTo>
                    <a:pt x="548" y="24"/>
                  </a:lnTo>
                  <a:lnTo>
                    <a:pt x="514" y="0"/>
                  </a:lnTo>
                  <a:lnTo>
                    <a:pt x="472" y="8"/>
                  </a:lnTo>
                  <a:lnTo>
                    <a:pt x="447" y="0"/>
                  </a:lnTo>
                  <a:lnTo>
                    <a:pt x="405" y="8"/>
                  </a:lnTo>
                  <a:lnTo>
                    <a:pt x="371" y="8"/>
                  </a:lnTo>
                  <a:lnTo>
                    <a:pt x="329" y="56"/>
                  </a:lnTo>
                  <a:lnTo>
                    <a:pt x="287" y="48"/>
                  </a:lnTo>
                  <a:lnTo>
                    <a:pt x="279" y="64"/>
                  </a:lnTo>
                  <a:lnTo>
                    <a:pt x="228" y="80"/>
                  </a:lnTo>
                  <a:lnTo>
                    <a:pt x="228" y="112"/>
                  </a:lnTo>
                  <a:lnTo>
                    <a:pt x="110" y="128"/>
                  </a:lnTo>
                  <a:lnTo>
                    <a:pt x="85" y="112"/>
                  </a:lnTo>
                  <a:lnTo>
                    <a:pt x="68" y="104"/>
                  </a:lnTo>
                  <a:lnTo>
                    <a:pt x="68" y="128"/>
                  </a:lnTo>
                  <a:lnTo>
                    <a:pt x="26" y="144"/>
                  </a:lnTo>
                  <a:lnTo>
                    <a:pt x="26" y="184"/>
                  </a:lnTo>
                  <a:lnTo>
                    <a:pt x="17" y="224"/>
                  </a:lnTo>
                  <a:lnTo>
                    <a:pt x="0" y="240"/>
                  </a:lnTo>
                  <a:lnTo>
                    <a:pt x="43" y="288"/>
                  </a:lnTo>
                  <a:lnTo>
                    <a:pt x="34" y="296"/>
                  </a:lnTo>
                  <a:lnTo>
                    <a:pt x="68" y="312"/>
                  </a:lnTo>
                  <a:lnTo>
                    <a:pt x="93" y="336"/>
                  </a:lnTo>
                  <a:lnTo>
                    <a:pt x="118" y="352"/>
                  </a:lnTo>
                  <a:lnTo>
                    <a:pt x="152" y="344"/>
                  </a:lnTo>
                  <a:lnTo>
                    <a:pt x="161" y="368"/>
                  </a:lnTo>
                  <a:lnTo>
                    <a:pt x="194" y="368"/>
                  </a:lnTo>
                  <a:lnTo>
                    <a:pt x="253" y="344"/>
                  </a:lnTo>
                  <a:lnTo>
                    <a:pt x="262" y="344"/>
                  </a:lnTo>
                  <a:lnTo>
                    <a:pt x="270" y="320"/>
                  </a:lnTo>
                  <a:lnTo>
                    <a:pt x="295" y="32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5" name="Freeform 57"/>
            <p:cNvSpPr>
              <a:spLocks/>
            </p:cNvSpPr>
            <p:nvPr/>
          </p:nvSpPr>
          <p:spPr bwMode="auto">
            <a:xfrm>
              <a:off x="4788" y="2760"/>
              <a:ext cx="26" cy="8"/>
            </a:xfrm>
            <a:custGeom>
              <a:avLst/>
              <a:gdLst>
                <a:gd name="T0" fmla="*/ 17 w 26"/>
                <a:gd name="T1" fmla="*/ 8 h 8"/>
                <a:gd name="T2" fmla="*/ 26 w 26"/>
                <a:gd name="T3" fmla="*/ 8 h 8"/>
                <a:gd name="T4" fmla="*/ 0 w 26"/>
                <a:gd name="T5" fmla="*/ 0 h 8"/>
                <a:gd name="T6" fmla="*/ 17 w 26"/>
                <a:gd name="T7" fmla="*/ 8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" h="8">
                  <a:moveTo>
                    <a:pt x="17" y="8"/>
                  </a:moveTo>
                  <a:lnTo>
                    <a:pt x="26" y="8"/>
                  </a:lnTo>
                  <a:lnTo>
                    <a:pt x="0" y="0"/>
                  </a:lnTo>
                  <a:lnTo>
                    <a:pt x="17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6" name="Freeform 58"/>
            <p:cNvSpPr>
              <a:spLocks/>
            </p:cNvSpPr>
            <p:nvPr/>
          </p:nvSpPr>
          <p:spPr bwMode="auto">
            <a:xfrm>
              <a:off x="4814" y="2768"/>
              <a:ext cx="17" cy="1"/>
            </a:xfrm>
            <a:custGeom>
              <a:avLst/>
              <a:gdLst>
                <a:gd name="T0" fmla="*/ 17 w 17"/>
                <a:gd name="T1" fmla="*/ 0 h 1"/>
                <a:gd name="T2" fmla="*/ 0 w 17"/>
                <a:gd name="T3" fmla="*/ 0 h 1"/>
                <a:gd name="T4" fmla="*/ 17 w 17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">
                  <a:moveTo>
                    <a:pt x="17" y="0"/>
                  </a:move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7" name="Line 59"/>
            <p:cNvSpPr>
              <a:spLocks noChangeShapeType="1"/>
            </p:cNvSpPr>
            <p:nvPr/>
          </p:nvSpPr>
          <p:spPr bwMode="auto">
            <a:xfrm flipV="1">
              <a:off x="4805" y="2760"/>
              <a:ext cx="26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8" name="Line 60"/>
            <p:cNvSpPr>
              <a:spLocks noChangeShapeType="1"/>
            </p:cNvSpPr>
            <p:nvPr/>
          </p:nvSpPr>
          <p:spPr bwMode="auto">
            <a:xfrm flipV="1">
              <a:off x="4805" y="2760"/>
              <a:ext cx="26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9" name="Freeform 61"/>
            <p:cNvSpPr>
              <a:spLocks/>
            </p:cNvSpPr>
            <p:nvPr/>
          </p:nvSpPr>
          <p:spPr bwMode="auto">
            <a:xfrm>
              <a:off x="4780" y="2760"/>
              <a:ext cx="8" cy="1"/>
            </a:xfrm>
            <a:custGeom>
              <a:avLst/>
              <a:gdLst>
                <a:gd name="T0" fmla="*/ 0 w 8"/>
                <a:gd name="T1" fmla="*/ 0 h 1"/>
                <a:gd name="T2" fmla="*/ 8 w 8"/>
                <a:gd name="T3" fmla="*/ 0 h 1"/>
                <a:gd name="T4" fmla="*/ 0 w 8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0" name="Freeform 62"/>
            <p:cNvSpPr>
              <a:spLocks/>
            </p:cNvSpPr>
            <p:nvPr/>
          </p:nvSpPr>
          <p:spPr bwMode="auto">
            <a:xfrm>
              <a:off x="4527" y="2664"/>
              <a:ext cx="26" cy="16"/>
            </a:xfrm>
            <a:custGeom>
              <a:avLst/>
              <a:gdLst>
                <a:gd name="T0" fmla="*/ 26 w 26"/>
                <a:gd name="T1" fmla="*/ 16 h 16"/>
                <a:gd name="T2" fmla="*/ 0 w 26"/>
                <a:gd name="T3" fmla="*/ 0 h 16"/>
                <a:gd name="T4" fmla="*/ 0 w 26"/>
                <a:gd name="T5" fmla="*/ 8 h 16"/>
                <a:gd name="T6" fmla="*/ 17 w 26"/>
                <a:gd name="T7" fmla="*/ 16 h 16"/>
                <a:gd name="T8" fmla="*/ 26 w 26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6">
                  <a:moveTo>
                    <a:pt x="26" y="16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7" y="16"/>
                  </a:lnTo>
                  <a:lnTo>
                    <a:pt x="26" y="1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1" name="Freeform 63"/>
            <p:cNvSpPr>
              <a:spLocks/>
            </p:cNvSpPr>
            <p:nvPr/>
          </p:nvSpPr>
          <p:spPr bwMode="auto">
            <a:xfrm>
              <a:off x="4780" y="2760"/>
              <a:ext cx="8" cy="1"/>
            </a:xfrm>
            <a:custGeom>
              <a:avLst/>
              <a:gdLst>
                <a:gd name="T0" fmla="*/ 0 w 8"/>
                <a:gd name="T1" fmla="*/ 0 h 1"/>
                <a:gd name="T2" fmla="*/ 8 w 8"/>
                <a:gd name="T3" fmla="*/ 0 h 1"/>
                <a:gd name="T4" fmla="*/ 0 w 8"/>
                <a:gd name="T5" fmla="*/ 0 h 1"/>
                <a:gd name="T6" fmla="*/ 0 w 8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2" name="Freeform 64"/>
            <p:cNvSpPr>
              <a:spLocks/>
            </p:cNvSpPr>
            <p:nvPr/>
          </p:nvSpPr>
          <p:spPr bwMode="auto">
            <a:xfrm>
              <a:off x="4527" y="2664"/>
              <a:ext cx="26" cy="16"/>
            </a:xfrm>
            <a:custGeom>
              <a:avLst/>
              <a:gdLst>
                <a:gd name="T0" fmla="*/ 26 w 26"/>
                <a:gd name="T1" fmla="*/ 16 h 16"/>
                <a:gd name="T2" fmla="*/ 0 w 26"/>
                <a:gd name="T3" fmla="*/ 0 h 16"/>
                <a:gd name="T4" fmla="*/ 0 w 26"/>
                <a:gd name="T5" fmla="*/ 8 h 16"/>
                <a:gd name="T6" fmla="*/ 17 w 26"/>
                <a:gd name="T7" fmla="*/ 16 h 16"/>
                <a:gd name="T8" fmla="*/ 26 w 26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6">
                  <a:moveTo>
                    <a:pt x="26" y="16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7" y="16"/>
                  </a:lnTo>
                  <a:lnTo>
                    <a:pt x="26" y="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3" name="Freeform 65"/>
            <p:cNvSpPr>
              <a:spLocks/>
            </p:cNvSpPr>
            <p:nvPr/>
          </p:nvSpPr>
          <p:spPr bwMode="auto">
            <a:xfrm>
              <a:off x="4376" y="2656"/>
              <a:ext cx="480" cy="232"/>
            </a:xfrm>
            <a:custGeom>
              <a:avLst/>
              <a:gdLst>
                <a:gd name="T0" fmla="*/ 421 w 480"/>
                <a:gd name="T1" fmla="*/ 8 h 232"/>
                <a:gd name="T2" fmla="*/ 396 w 480"/>
                <a:gd name="T3" fmla="*/ 0 h 232"/>
                <a:gd name="T4" fmla="*/ 353 w 480"/>
                <a:gd name="T5" fmla="*/ 0 h 232"/>
                <a:gd name="T6" fmla="*/ 328 w 480"/>
                <a:gd name="T7" fmla="*/ 16 h 232"/>
                <a:gd name="T8" fmla="*/ 294 w 480"/>
                <a:gd name="T9" fmla="*/ 16 h 232"/>
                <a:gd name="T10" fmla="*/ 269 w 480"/>
                <a:gd name="T11" fmla="*/ 40 h 232"/>
                <a:gd name="T12" fmla="*/ 244 w 480"/>
                <a:gd name="T13" fmla="*/ 40 h 232"/>
                <a:gd name="T14" fmla="*/ 236 w 480"/>
                <a:gd name="T15" fmla="*/ 24 h 232"/>
                <a:gd name="T16" fmla="*/ 210 w 480"/>
                <a:gd name="T17" fmla="*/ 0 h 232"/>
                <a:gd name="T18" fmla="*/ 177 w 480"/>
                <a:gd name="T19" fmla="*/ 24 h 232"/>
                <a:gd name="T20" fmla="*/ 168 w 480"/>
                <a:gd name="T21" fmla="*/ 24 h 232"/>
                <a:gd name="T22" fmla="*/ 151 w 480"/>
                <a:gd name="T23" fmla="*/ 16 h 232"/>
                <a:gd name="T24" fmla="*/ 126 w 480"/>
                <a:gd name="T25" fmla="*/ 32 h 232"/>
                <a:gd name="T26" fmla="*/ 101 w 480"/>
                <a:gd name="T27" fmla="*/ 56 h 232"/>
                <a:gd name="T28" fmla="*/ 67 w 480"/>
                <a:gd name="T29" fmla="*/ 104 h 232"/>
                <a:gd name="T30" fmla="*/ 25 w 480"/>
                <a:gd name="T31" fmla="*/ 104 h 232"/>
                <a:gd name="T32" fmla="*/ 0 w 480"/>
                <a:gd name="T33" fmla="*/ 136 h 232"/>
                <a:gd name="T34" fmla="*/ 0 w 480"/>
                <a:gd name="T35" fmla="*/ 176 h 232"/>
                <a:gd name="T36" fmla="*/ 33 w 480"/>
                <a:gd name="T37" fmla="*/ 200 h 232"/>
                <a:gd name="T38" fmla="*/ 25 w 480"/>
                <a:gd name="T39" fmla="*/ 208 h 232"/>
                <a:gd name="T40" fmla="*/ 42 w 480"/>
                <a:gd name="T41" fmla="*/ 216 h 232"/>
                <a:gd name="T42" fmla="*/ 67 w 480"/>
                <a:gd name="T43" fmla="*/ 232 h 232"/>
                <a:gd name="T44" fmla="*/ 185 w 480"/>
                <a:gd name="T45" fmla="*/ 216 h 232"/>
                <a:gd name="T46" fmla="*/ 185 w 480"/>
                <a:gd name="T47" fmla="*/ 184 h 232"/>
                <a:gd name="T48" fmla="*/ 236 w 480"/>
                <a:gd name="T49" fmla="*/ 168 h 232"/>
                <a:gd name="T50" fmla="*/ 244 w 480"/>
                <a:gd name="T51" fmla="*/ 152 h 232"/>
                <a:gd name="T52" fmla="*/ 286 w 480"/>
                <a:gd name="T53" fmla="*/ 160 h 232"/>
                <a:gd name="T54" fmla="*/ 328 w 480"/>
                <a:gd name="T55" fmla="*/ 112 h 232"/>
                <a:gd name="T56" fmla="*/ 362 w 480"/>
                <a:gd name="T57" fmla="*/ 112 h 232"/>
                <a:gd name="T58" fmla="*/ 404 w 480"/>
                <a:gd name="T59" fmla="*/ 104 h 232"/>
                <a:gd name="T60" fmla="*/ 412 w 480"/>
                <a:gd name="T61" fmla="*/ 104 h 232"/>
                <a:gd name="T62" fmla="*/ 438 w 480"/>
                <a:gd name="T63" fmla="*/ 112 h 232"/>
                <a:gd name="T64" fmla="*/ 455 w 480"/>
                <a:gd name="T65" fmla="*/ 112 h 232"/>
                <a:gd name="T66" fmla="*/ 463 w 480"/>
                <a:gd name="T67" fmla="*/ 64 h 232"/>
                <a:gd name="T68" fmla="*/ 480 w 480"/>
                <a:gd name="T69" fmla="*/ 16 h 232"/>
                <a:gd name="T70" fmla="*/ 421 w 480"/>
                <a:gd name="T71" fmla="*/ 8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80" h="232">
                  <a:moveTo>
                    <a:pt x="421" y="8"/>
                  </a:moveTo>
                  <a:lnTo>
                    <a:pt x="396" y="0"/>
                  </a:lnTo>
                  <a:lnTo>
                    <a:pt x="353" y="0"/>
                  </a:lnTo>
                  <a:lnTo>
                    <a:pt x="328" y="16"/>
                  </a:lnTo>
                  <a:lnTo>
                    <a:pt x="294" y="16"/>
                  </a:lnTo>
                  <a:lnTo>
                    <a:pt x="269" y="40"/>
                  </a:lnTo>
                  <a:lnTo>
                    <a:pt x="244" y="40"/>
                  </a:lnTo>
                  <a:lnTo>
                    <a:pt x="236" y="24"/>
                  </a:lnTo>
                  <a:lnTo>
                    <a:pt x="210" y="0"/>
                  </a:lnTo>
                  <a:lnTo>
                    <a:pt x="177" y="24"/>
                  </a:lnTo>
                  <a:lnTo>
                    <a:pt x="168" y="24"/>
                  </a:lnTo>
                  <a:lnTo>
                    <a:pt x="151" y="16"/>
                  </a:lnTo>
                  <a:lnTo>
                    <a:pt x="126" y="32"/>
                  </a:lnTo>
                  <a:lnTo>
                    <a:pt x="101" y="56"/>
                  </a:lnTo>
                  <a:lnTo>
                    <a:pt x="67" y="104"/>
                  </a:lnTo>
                  <a:lnTo>
                    <a:pt x="25" y="104"/>
                  </a:lnTo>
                  <a:lnTo>
                    <a:pt x="0" y="136"/>
                  </a:lnTo>
                  <a:lnTo>
                    <a:pt x="0" y="176"/>
                  </a:lnTo>
                  <a:lnTo>
                    <a:pt x="33" y="200"/>
                  </a:lnTo>
                  <a:lnTo>
                    <a:pt x="25" y="208"/>
                  </a:lnTo>
                  <a:lnTo>
                    <a:pt x="42" y="216"/>
                  </a:lnTo>
                  <a:lnTo>
                    <a:pt x="67" y="232"/>
                  </a:lnTo>
                  <a:lnTo>
                    <a:pt x="185" y="216"/>
                  </a:lnTo>
                  <a:lnTo>
                    <a:pt x="185" y="184"/>
                  </a:lnTo>
                  <a:lnTo>
                    <a:pt x="236" y="168"/>
                  </a:lnTo>
                  <a:lnTo>
                    <a:pt x="244" y="152"/>
                  </a:lnTo>
                  <a:lnTo>
                    <a:pt x="286" y="160"/>
                  </a:lnTo>
                  <a:lnTo>
                    <a:pt x="328" y="112"/>
                  </a:lnTo>
                  <a:lnTo>
                    <a:pt x="362" y="112"/>
                  </a:lnTo>
                  <a:lnTo>
                    <a:pt x="404" y="104"/>
                  </a:lnTo>
                  <a:lnTo>
                    <a:pt x="412" y="104"/>
                  </a:lnTo>
                  <a:lnTo>
                    <a:pt x="438" y="112"/>
                  </a:lnTo>
                  <a:lnTo>
                    <a:pt x="455" y="112"/>
                  </a:lnTo>
                  <a:lnTo>
                    <a:pt x="463" y="64"/>
                  </a:lnTo>
                  <a:lnTo>
                    <a:pt x="480" y="16"/>
                  </a:lnTo>
                  <a:lnTo>
                    <a:pt x="421" y="8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4" name="Freeform 66"/>
            <p:cNvSpPr>
              <a:spLocks/>
            </p:cNvSpPr>
            <p:nvPr/>
          </p:nvSpPr>
          <p:spPr bwMode="auto">
            <a:xfrm>
              <a:off x="4595" y="3056"/>
              <a:ext cx="438" cy="504"/>
            </a:xfrm>
            <a:custGeom>
              <a:avLst/>
              <a:gdLst>
                <a:gd name="T0" fmla="*/ 126 w 438"/>
                <a:gd name="T1" fmla="*/ 424 h 504"/>
                <a:gd name="T2" fmla="*/ 160 w 438"/>
                <a:gd name="T3" fmla="*/ 440 h 504"/>
                <a:gd name="T4" fmla="*/ 185 w 438"/>
                <a:gd name="T5" fmla="*/ 440 h 504"/>
                <a:gd name="T6" fmla="*/ 202 w 438"/>
                <a:gd name="T7" fmla="*/ 456 h 504"/>
                <a:gd name="T8" fmla="*/ 236 w 438"/>
                <a:gd name="T9" fmla="*/ 496 h 504"/>
                <a:gd name="T10" fmla="*/ 252 w 438"/>
                <a:gd name="T11" fmla="*/ 504 h 504"/>
                <a:gd name="T12" fmla="*/ 261 w 438"/>
                <a:gd name="T13" fmla="*/ 472 h 504"/>
                <a:gd name="T14" fmla="*/ 286 w 438"/>
                <a:gd name="T15" fmla="*/ 464 h 504"/>
                <a:gd name="T16" fmla="*/ 311 w 438"/>
                <a:gd name="T17" fmla="*/ 456 h 504"/>
                <a:gd name="T18" fmla="*/ 370 w 438"/>
                <a:gd name="T19" fmla="*/ 432 h 504"/>
                <a:gd name="T20" fmla="*/ 413 w 438"/>
                <a:gd name="T21" fmla="*/ 432 h 504"/>
                <a:gd name="T22" fmla="*/ 421 w 438"/>
                <a:gd name="T23" fmla="*/ 400 h 504"/>
                <a:gd name="T24" fmla="*/ 404 w 438"/>
                <a:gd name="T25" fmla="*/ 392 h 504"/>
                <a:gd name="T26" fmla="*/ 404 w 438"/>
                <a:gd name="T27" fmla="*/ 360 h 504"/>
                <a:gd name="T28" fmla="*/ 421 w 438"/>
                <a:gd name="T29" fmla="*/ 352 h 504"/>
                <a:gd name="T30" fmla="*/ 438 w 438"/>
                <a:gd name="T31" fmla="*/ 312 h 504"/>
                <a:gd name="T32" fmla="*/ 396 w 438"/>
                <a:gd name="T33" fmla="*/ 280 h 504"/>
                <a:gd name="T34" fmla="*/ 379 w 438"/>
                <a:gd name="T35" fmla="*/ 248 h 504"/>
                <a:gd name="T36" fmla="*/ 370 w 438"/>
                <a:gd name="T37" fmla="*/ 216 h 504"/>
                <a:gd name="T38" fmla="*/ 387 w 438"/>
                <a:gd name="T39" fmla="*/ 184 h 504"/>
                <a:gd name="T40" fmla="*/ 370 w 438"/>
                <a:gd name="T41" fmla="*/ 176 h 504"/>
                <a:gd name="T42" fmla="*/ 370 w 438"/>
                <a:gd name="T43" fmla="*/ 136 h 504"/>
                <a:gd name="T44" fmla="*/ 328 w 438"/>
                <a:gd name="T45" fmla="*/ 160 h 504"/>
                <a:gd name="T46" fmla="*/ 286 w 438"/>
                <a:gd name="T47" fmla="*/ 144 h 504"/>
                <a:gd name="T48" fmla="*/ 244 w 438"/>
                <a:gd name="T49" fmla="*/ 136 h 504"/>
                <a:gd name="T50" fmla="*/ 261 w 438"/>
                <a:gd name="T51" fmla="*/ 104 h 504"/>
                <a:gd name="T52" fmla="*/ 219 w 438"/>
                <a:gd name="T53" fmla="*/ 88 h 504"/>
                <a:gd name="T54" fmla="*/ 185 w 438"/>
                <a:gd name="T55" fmla="*/ 64 h 504"/>
                <a:gd name="T56" fmla="*/ 177 w 438"/>
                <a:gd name="T57" fmla="*/ 40 h 504"/>
                <a:gd name="T58" fmla="*/ 143 w 438"/>
                <a:gd name="T59" fmla="*/ 16 h 504"/>
                <a:gd name="T60" fmla="*/ 126 w 438"/>
                <a:gd name="T61" fmla="*/ 0 h 504"/>
                <a:gd name="T62" fmla="*/ 118 w 438"/>
                <a:gd name="T63" fmla="*/ 8 h 504"/>
                <a:gd name="T64" fmla="*/ 67 w 438"/>
                <a:gd name="T65" fmla="*/ 8 h 504"/>
                <a:gd name="T66" fmla="*/ 33 w 438"/>
                <a:gd name="T67" fmla="*/ 24 h 504"/>
                <a:gd name="T68" fmla="*/ 8 w 438"/>
                <a:gd name="T69" fmla="*/ 24 h 504"/>
                <a:gd name="T70" fmla="*/ 0 w 438"/>
                <a:gd name="T71" fmla="*/ 48 h 504"/>
                <a:gd name="T72" fmla="*/ 8 w 438"/>
                <a:gd name="T73" fmla="*/ 80 h 504"/>
                <a:gd name="T74" fmla="*/ 33 w 438"/>
                <a:gd name="T75" fmla="*/ 112 h 504"/>
                <a:gd name="T76" fmla="*/ 59 w 438"/>
                <a:gd name="T77" fmla="*/ 120 h 504"/>
                <a:gd name="T78" fmla="*/ 33 w 438"/>
                <a:gd name="T79" fmla="*/ 128 h 504"/>
                <a:gd name="T80" fmla="*/ 33 w 438"/>
                <a:gd name="T81" fmla="*/ 160 h 504"/>
                <a:gd name="T82" fmla="*/ 8 w 438"/>
                <a:gd name="T83" fmla="*/ 152 h 504"/>
                <a:gd name="T84" fmla="*/ 17 w 438"/>
                <a:gd name="T85" fmla="*/ 168 h 504"/>
                <a:gd name="T86" fmla="*/ 50 w 438"/>
                <a:gd name="T87" fmla="*/ 168 h 504"/>
                <a:gd name="T88" fmla="*/ 50 w 438"/>
                <a:gd name="T89" fmla="*/ 200 h 504"/>
                <a:gd name="T90" fmla="*/ 59 w 438"/>
                <a:gd name="T91" fmla="*/ 232 h 504"/>
                <a:gd name="T92" fmla="*/ 101 w 438"/>
                <a:gd name="T93" fmla="*/ 256 h 504"/>
                <a:gd name="T94" fmla="*/ 75 w 438"/>
                <a:gd name="T95" fmla="*/ 272 h 504"/>
                <a:gd name="T96" fmla="*/ 101 w 438"/>
                <a:gd name="T97" fmla="*/ 312 h 504"/>
                <a:gd name="T98" fmla="*/ 50 w 438"/>
                <a:gd name="T99" fmla="*/ 328 h 504"/>
                <a:gd name="T100" fmla="*/ 59 w 438"/>
                <a:gd name="T101" fmla="*/ 352 h 504"/>
                <a:gd name="T102" fmla="*/ 33 w 438"/>
                <a:gd name="T103" fmla="*/ 352 h 504"/>
                <a:gd name="T104" fmla="*/ 25 w 438"/>
                <a:gd name="T105" fmla="*/ 384 h 504"/>
                <a:gd name="T106" fmla="*/ 0 w 438"/>
                <a:gd name="T107" fmla="*/ 400 h 504"/>
                <a:gd name="T108" fmla="*/ 8 w 438"/>
                <a:gd name="T109" fmla="*/ 416 h 504"/>
                <a:gd name="T110" fmla="*/ 8 w 438"/>
                <a:gd name="T111" fmla="*/ 456 h 504"/>
                <a:gd name="T112" fmla="*/ 17 w 438"/>
                <a:gd name="T113" fmla="*/ 456 h 504"/>
                <a:gd name="T114" fmla="*/ 101 w 438"/>
                <a:gd name="T115" fmla="*/ 504 h 504"/>
                <a:gd name="T116" fmla="*/ 101 w 438"/>
                <a:gd name="T117" fmla="*/ 496 h 504"/>
                <a:gd name="T118" fmla="*/ 126 w 438"/>
                <a:gd name="T119" fmla="*/ 424 h 50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38" h="504">
                  <a:moveTo>
                    <a:pt x="126" y="424"/>
                  </a:moveTo>
                  <a:lnTo>
                    <a:pt x="160" y="440"/>
                  </a:lnTo>
                  <a:lnTo>
                    <a:pt x="185" y="440"/>
                  </a:lnTo>
                  <a:lnTo>
                    <a:pt x="202" y="456"/>
                  </a:lnTo>
                  <a:lnTo>
                    <a:pt x="236" y="496"/>
                  </a:lnTo>
                  <a:lnTo>
                    <a:pt x="252" y="504"/>
                  </a:lnTo>
                  <a:lnTo>
                    <a:pt x="261" y="472"/>
                  </a:lnTo>
                  <a:lnTo>
                    <a:pt x="286" y="464"/>
                  </a:lnTo>
                  <a:lnTo>
                    <a:pt x="311" y="456"/>
                  </a:lnTo>
                  <a:lnTo>
                    <a:pt x="370" y="432"/>
                  </a:lnTo>
                  <a:lnTo>
                    <a:pt x="413" y="432"/>
                  </a:lnTo>
                  <a:lnTo>
                    <a:pt x="421" y="400"/>
                  </a:lnTo>
                  <a:lnTo>
                    <a:pt x="404" y="392"/>
                  </a:lnTo>
                  <a:lnTo>
                    <a:pt x="404" y="360"/>
                  </a:lnTo>
                  <a:lnTo>
                    <a:pt x="421" y="352"/>
                  </a:lnTo>
                  <a:lnTo>
                    <a:pt x="438" y="312"/>
                  </a:lnTo>
                  <a:lnTo>
                    <a:pt x="396" y="280"/>
                  </a:lnTo>
                  <a:lnTo>
                    <a:pt x="379" y="248"/>
                  </a:lnTo>
                  <a:lnTo>
                    <a:pt x="370" y="216"/>
                  </a:lnTo>
                  <a:lnTo>
                    <a:pt x="387" y="184"/>
                  </a:lnTo>
                  <a:lnTo>
                    <a:pt x="370" y="176"/>
                  </a:lnTo>
                  <a:lnTo>
                    <a:pt x="370" y="136"/>
                  </a:lnTo>
                  <a:lnTo>
                    <a:pt x="328" y="160"/>
                  </a:lnTo>
                  <a:lnTo>
                    <a:pt x="286" y="144"/>
                  </a:lnTo>
                  <a:lnTo>
                    <a:pt x="244" y="136"/>
                  </a:lnTo>
                  <a:lnTo>
                    <a:pt x="261" y="104"/>
                  </a:lnTo>
                  <a:lnTo>
                    <a:pt x="219" y="88"/>
                  </a:lnTo>
                  <a:lnTo>
                    <a:pt x="185" y="64"/>
                  </a:lnTo>
                  <a:lnTo>
                    <a:pt x="177" y="40"/>
                  </a:lnTo>
                  <a:lnTo>
                    <a:pt x="143" y="16"/>
                  </a:lnTo>
                  <a:lnTo>
                    <a:pt x="126" y="0"/>
                  </a:lnTo>
                  <a:lnTo>
                    <a:pt x="118" y="8"/>
                  </a:lnTo>
                  <a:lnTo>
                    <a:pt x="67" y="8"/>
                  </a:lnTo>
                  <a:lnTo>
                    <a:pt x="33" y="24"/>
                  </a:lnTo>
                  <a:lnTo>
                    <a:pt x="8" y="24"/>
                  </a:lnTo>
                  <a:lnTo>
                    <a:pt x="0" y="48"/>
                  </a:lnTo>
                  <a:lnTo>
                    <a:pt x="8" y="80"/>
                  </a:lnTo>
                  <a:lnTo>
                    <a:pt x="33" y="112"/>
                  </a:lnTo>
                  <a:lnTo>
                    <a:pt x="59" y="120"/>
                  </a:lnTo>
                  <a:lnTo>
                    <a:pt x="33" y="128"/>
                  </a:lnTo>
                  <a:lnTo>
                    <a:pt x="33" y="160"/>
                  </a:lnTo>
                  <a:lnTo>
                    <a:pt x="8" y="152"/>
                  </a:lnTo>
                  <a:lnTo>
                    <a:pt x="17" y="168"/>
                  </a:lnTo>
                  <a:lnTo>
                    <a:pt x="50" y="168"/>
                  </a:lnTo>
                  <a:lnTo>
                    <a:pt x="50" y="200"/>
                  </a:lnTo>
                  <a:lnTo>
                    <a:pt x="59" y="232"/>
                  </a:lnTo>
                  <a:lnTo>
                    <a:pt x="101" y="256"/>
                  </a:lnTo>
                  <a:lnTo>
                    <a:pt x="75" y="272"/>
                  </a:lnTo>
                  <a:lnTo>
                    <a:pt x="101" y="312"/>
                  </a:lnTo>
                  <a:lnTo>
                    <a:pt x="50" y="328"/>
                  </a:lnTo>
                  <a:lnTo>
                    <a:pt x="59" y="352"/>
                  </a:lnTo>
                  <a:lnTo>
                    <a:pt x="33" y="352"/>
                  </a:lnTo>
                  <a:lnTo>
                    <a:pt x="25" y="384"/>
                  </a:lnTo>
                  <a:lnTo>
                    <a:pt x="0" y="400"/>
                  </a:lnTo>
                  <a:lnTo>
                    <a:pt x="8" y="416"/>
                  </a:lnTo>
                  <a:lnTo>
                    <a:pt x="8" y="456"/>
                  </a:lnTo>
                  <a:lnTo>
                    <a:pt x="17" y="456"/>
                  </a:lnTo>
                  <a:lnTo>
                    <a:pt x="101" y="504"/>
                  </a:lnTo>
                  <a:lnTo>
                    <a:pt x="101" y="496"/>
                  </a:lnTo>
                  <a:lnTo>
                    <a:pt x="126" y="424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5" name="Freeform 67"/>
            <p:cNvSpPr>
              <a:spLocks/>
            </p:cNvSpPr>
            <p:nvPr/>
          </p:nvSpPr>
          <p:spPr bwMode="auto">
            <a:xfrm>
              <a:off x="4376" y="2656"/>
              <a:ext cx="480" cy="232"/>
            </a:xfrm>
            <a:custGeom>
              <a:avLst/>
              <a:gdLst>
                <a:gd name="T0" fmla="*/ 421 w 480"/>
                <a:gd name="T1" fmla="*/ 8 h 232"/>
                <a:gd name="T2" fmla="*/ 396 w 480"/>
                <a:gd name="T3" fmla="*/ 0 h 232"/>
                <a:gd name="T4" fmla="*/ 353 w 480"/>
                <a:gd name="T5" fmla="*/ 0 h 232"/>
                <a:gd name="T6" fmla="*/ 328 w 480"/>
                <a:gd name="T7" fmla="*/ 16 h 232"/>
                <a:gd name="T8" fmla="*/ 294 w 480"/>
                <a:gd name="T9" fmla="*/ 16 h 232"/>
                <a:gd name="T10" fmla="*/ 269 w 480"/>
                <a:gd name="T11" fmla="*/ 40 h 232"/>
                <a:gd name="T12" fmla="*/ 244 w 480"/>
                <a:gd name="T13" fmla="*/ 40 h 232"/>
                <a:gd name="T14" fmla="*/ 236 w 480"/>
                <a:gd name="T15" fmla="*/ 24 h 232"/>
                <a:gd name="T16" fmla="*/ 210 w 480"/>
                <a:gd name="T17" fmla="*/ 0 h 232"/>
                <a:gd name="T18" fmla="*/ 177 w 480"/>
                <a:gd name="T19" fmla="*/ 24 h 232"/>
                <a:gd name="T20" fmla="*/ 168 w 480"/>
                <a:gd name="T21" fmla="*/ 24 h 232"/>
                <a:gd name="T22" fmla="*/ 151 w 480"/>
                <a:gd name="T23" fmla="*/ 16 h 232"/>
                <a:gd name="T24" fmla="*/ 126 w 480"/>
                <a:gd name="T25" fmla="*/ 32 h 232"/>
                <a:gd name="T26" fmla="*/ 101 w 480"/>
                <a:gd name="T27" fmla="*/ 56 h 232"/>
                <a:gd name="T28" fmla="*/ 67 w 480"/>
                <a:gd name="T29" fmla="*/ 104 h 232"/>
                <a:gd name="T30" fmla="*/ 25 w 480"/>
                <a:gd name="T31" fmla="*/ 104 h 232"/>
                <a:gd name="T32" fmla="*/ 0 w 480"/>
                <a:gd name="T33" fmla="*/ 136 h 232"/>
                <a:gd name="T34" fmla="*/ 0 w 480"/>
                <a:gd name="T35" fmla="*/ 176 h 232"/>
                <a:gd name="T36" fmla="*/ 33 w 480"/>
                <a:gd name="T37" fmla="*/ 200 h 232"/>
                <a:gd name="T38" fmla="*/ 25 w 480"/>
                <a:gd name="T39" fmla="*/ 208 h 232"/>
                <a:gd name="T40" fmla="*/ 42 w 480"/>
                <a:gd name="T41" fmla="*/ 216 h 232"/>
                <a:gd name="T42" fmla="*/ 67 w 480"/>
                <a:gd name="T43" fmla="*/ 232 h 232"/>
                <a:gd name="T44" fmla="*/ 185 w 480"/>
                <a:gd name="T45" fmla="*/ 216 h 232"/>
                <a:gd name="T46" fmla="*/ 185 w 480"/>
                <a:gd name="T47" fmla="*/ 184 h 232"/>
                <a:gd name="T48" fmla="*/ 236 w 480"/>
                <a:gd name="T49" fmla="*/ 168 h 232"/>
                <a:gd name="T50" fmla="*/ 244 w 480"/>
                <a:gd name="T51" fmla="*/ 152 h 232"/>
                <a:gd name="T52" fmla="*/ 286 w 480"/>
                <a:gd name="T53" fmla="*/ 160 h 232"/>
                <a:gd name="T54" fmla="*/ 328 w 480"/>
                <a:gd name="T55" fmla="*/ 112 h 232"/>
                <a:gd name="T56" fmla="*/ 362 w 480"/>
                <a:gd name="T57" fmla="*/ 112 h 232"/>
                <a:gd name="T58" fmla="*/ 404 w 480"/>
                <a:gd name="T59" fmla="*/ 104 h 232"/>
                <a:gd name="T60" fmla="*/ 404 w 480"/>
                <a:gd name="T61" fmla="*/ 104 h 232"/>
                <a:gd name="T62" fmla="*/ 412 w 480"/>
                <a:gd name="T63" fmla="*/ 104 h 232"/>
                <a:gd name="T64" fmla="*/ 438 w 480"/>
                <a:gd name="T65" fmla="*/ 112 h 232"/>
                <a:gd name="T66" fmla="*/ 455 w 480"/>
                <a:gd name="T67" fmla="*/ 112 h 232"/>
                <a:gd name="T68" fmla="*/ 463 w 480"/>
                <a:gd name="T69" fmla="*/ 64 h 232"/>
                <a:gd name="T70" fmla="*/ 480 w 480"/>
                <a:gd name="T71" fmla="*/ 16 h 232"/>
                <a:gd name="T72" fmla="*/ 421 w 480"/>
                <a:gd name="T73" fmla="*/ 8 h 2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80" h="232">
                  <a:moveTo>
                    <a:pt x="421" y="8"/>
                  </a:moveTo>
                  <a:lnTo>
                    <a:pt x="396" y="0"/>
                  </a:lnTo>
                  <a:lnTo>
                    <a:pt x="353" y="0"/>
                  </a:lnTo>
                  <a:lnTo>
                    <a:pt x="328" y="16"/>
                  </a:lnTo>
                  <a:lnTo>
                    <a:pt x="294" y="16"/>
                  </a:lnTo>
                  <a:lnTo>
                    <a:pt x="269" y="40"/>
                  </a:lnTo>
                  <a:lnTo>
                    <a:pt x="244" y="40"/>
                  </a:lnTo>
                  <a:lnTo>
                    <a:pt x="236" y="24"/>
                  </a:lnTo>
                  <a:lnTo>
                    <a:pt x="210" y="0"/>
                  </a:lnTo>
                  <a:lnTo>
                    <a:pt x="177" y="24"/>
                  </a:lnTo>
                  <a:lnTo>
                    <a:pt x="168" y="24"/>
                  </a:lnTo>
                  <a:lnTo>
                    <a:pt x="151" y="16"/>
                  </a:lnTo>
                  <a:lnTo>
                    <a:pt x="126" y="32"/>
                  </a:lnTo>
                  <a:lnTo>
                    <a:pt x="101" y="56"/>
                  </a:lnTo>
                  <a:lnTo>
                    <a:pt x="67" y="104"/>
                  </a:lnTo>
                  <a:lnTo>
                    <a:pt x="25" y="104"/>
                  </a:lnTo>
                  <a:lnTo>
                    <a:pt x="0" y="136"/>
                  </a:lnTo>
                  <a:lnTo>
                    <a:pt x="0" y="176"/>
                  </a:lnTo>
                  <a:lnTo>
                    <a:pt x="33" y="200"/>
                  </a:lnTo>
                  <a:lnTo>
                    <a:pt x="25" y="208"/>
                  </a:lnTo>
                  <a:lnTo>
                    <a:pt x="42" y="216"/>
                  </a:lnTo>
                  <a:lnTo>
                    <a:pt x="67" y="232"/>
                  </a:lnTo>
                  <a:lnTo>
                    <a:pt x="185" y="216"/>
                  </a:lnTo>
                  <a:lnTo>
                    <a:pt x="185" y="184"/>
                  </a:lnTo>
                  <a:lnTo>
                    <a:pt x="236" y="168"/>
                  </a:lnTo>
                  <a:lnTo>
                    <a:pt x="244" y="152"/>
                  </a:lnTo>
                  <a:lnTo>
                    <a:pt x="286" y="160"/>
                  </a:lnTo>
                  <a:lnTo>
                    <a:pt x="328" y="112"/>
                  </a:lnTo>
                  <a:lnTo>
                    <a:pt x="362" y="112"/>
                  </a:lnTo>
                  <a:lnTo>
                    <a:pt x="404" y="104"/>
                  </a:lnTo>
                  <a:lnTo>
                    <a:pt x="412" y="104"/>
                  </a:lnTo>
                  <a:lnTo>
                    <a:pt x="438" y="112"/>
                  </a:lnTo>
                  <a:lnTo>
                    <a:pt x="455" y="112"/>
                  </a:lnTo>
                  <a:lnTo>
                    <a:pt x="463" y="64"/>
                  </a:lnTo>
                  <a:lnTo>
                    <a:pt x="480" y="16"/>
                  </a:lnTo>
                  <a:lnTo>
                    <a:pt x="421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6" name="Freeform 68"/>
            <p:cNvSpPr>
              <a:spLocks/>
            </p:cNvSpPr>
            <p:nvPr/>
          </p:nvSpPr>
          <p:spPr bwMode="auto">
            <a:xfrm>
              <a:off x="4595" y="3056"/>
              <a:ext cx="438" cy="504"/>
            </a:xfrm>
            <a:custGeom>
              <a:avLst/>
              <a:gdLst>
                <a:gd name="T0" fmla="*/ 126 w 438"/>
                <a:gd name="T1" fmla="*/ 424 h 504"/>
                <a:gd name="T2" fmla="*/ 160 w 438"/>
                <a:gd name="T3" fmla="*/ 440 h 504"/>
                <a:gd name="T4" fmla="*/ 185 w 438"/>
                <a:gd name="T5" fmla="*/ 440 h 504"/>
                <a:gd name="T6" fmla="*/ 202 w 438"/>
                <a:gd name="T7" fmla="*/ 456 h 504"/>
                <a:gd name="T8" fmla="*/ 236 w 438"/>
                <a:gd name="T9" fmla="*/ 496 h 504"/>
                <a:gd name="T10" fmla="*/ 252 w 438"/>
                <a:gd name="T11" fmla="*/ 504 h 504"/>
                <a:gd name="T12" fmla="*/ 261 w 438"/>
                <a:gd name="T13" fmla="*/ 472 h 504"/>
                <a:gd name="T14" fmla="*/ 286 w 438"/>
                <a:gd name="T15" fmla="*/ 464 h 504"/>
                <a:gd name="T16" fmla="*/ 311 w 438"/>
                <a:gd name="T17" fmla="*/ 456 h 504"/>
                <a:gd name="T18" fmla="*/ 370 w 438"/>
                <a:gd name="T19" fmla="*/ 432 h 504"/>
                <a:gd name="T20" fmla="*/ 413 w 438"/>
                <a:gd name="T21" fmla="*/ 432 h 504"/>
                <a:gd name="T22" fmla="*/ 421 w 438"/>
                <a:gd name="T23" fmla="*/ 400 h 504"/>
                <a:gd name="T24" fmla="*/ 404 w 438"/>
                <a:gd name="T25" fmla="*/ 392 h 504"/>
                <a:gd name="T26" fmla="*/ 404 w 438"/>
                <a:gd name="T27" fmla="*/ 360 h 504"/>
                <a:gd name="T28" fmla="*/ 421 w 438"/>
                <a:gd name="T29" fmla="*/ 352 h 504"/>
                <a:gd name="T30" fmla="*/ 438 w 438"/>
                <a:gd name="T31" fmla="*/ 312 h 504"/>
                <a:gd name="T32" fmla="*/ 396 w 438"/>
                <a:gd name="T33" fmla="*/ 280 h 504"/>
                <a:gd name="T34" fmla="*/ 379 w 438"/>
                <a:gd name="T35" fmla="*/ 248 h 504"/>
                <a:gd name="T36" fmla="*/ 370 w 438"/>
                <a:gd name="T37" fmla="*/ 216 h 504"/>
                <a:gd name="T38" fmla="*/ 387 w 438"/>
                <a:gd name="T39" fmla="*/ 184 h 504"/>
                <a:gd name="T40" fmla="*/ 370 w 438"/>
                <a:gd name="T41" fmla="*/ 176 h 504"/>
                <a:gd name="T42" fmla="*/ 370 w 438"/>
                <a:gd name="T43" fmla="*/ 136 h 504"/>
                <a:gd name="T44" fmla="*/ 328 w 438"/>
                <a:gd name="T45" fmla="*/ 160 h 504"/>
                <a:gd name="T46" fmla="*/ 286 w 438"/>
                <a:gd name="T47" fmla="*/ 144 h 504"/>
                <a:gd name="T48" fmla="*/ 244 w 438"/>
                <a:gd name="T49" fmla="*/ 136 h 504"/>
                <a:gd name="T50" fmla="*/ 261 w 438"/>
                <a:gd name="T51" fmla="*/ 104 h 504"/>
                <a:gd name="T52" fmla="*/ 219 w 438"/>
                <a:gd name="T53" fmla="*/ 88 h 504"/>
                <a:gd name="T54" fmla="*/ 185 w 438"/>
                <a:gd name="T55" fmla="*/ 64 h 504"/>
                <a:gd name="T56" fmla="*/ 177 w 438"/>
                <a:gd name="T57" fmla="*/ 40 h 504"/>
                <a:gd name="T58" fmla="*/ 143 w 438"/>
                <a:gd name="T59" fmla="*/ 16 h 504"/>
                <a:gd name="T60" fmla="*/ 126 w 438"/>
                <a:gd name="T61" fmla="*/ 0 h 504"/>
                <a:gd name="T62" fmla="*/ 118 w 438"/>
                <a:gd name="T63" fmla="*/ 8 h 504"/>
                <a:gd name="T64" fmla="*/ 67 w 438"/>
                <a:gd name="T65" fmla="*/ 8 h 504"/>
                <a:gd name="T66" fmla="*/ 33 w 438"/>
                <a:gd name="T67" fmla="*/ 24 h 504"/>
                <a:gd name="T68" fmla="*/ 8 w 438"/>
                <a:gd name="T69" fmla="*/ 24 h 504"/>
                <a:gd name="T70" fmla="*/ 0 w 438"/>
                <a:gd name="T71" fmla="*/ 48 h 504"/>
                <a:gd name="T72" fmla="*/ 8 w 438"/>
                <a:gd name="T73" fmla="*/ 80 h 504"/>
                <a:gd name="T74" fmla="*/ 33 w 438"/>
                <a:gd name="T75" fmla="*/ 112 h 504"/>
                <a:gd name="T76" fmla="*/ 59 w 438"/>
                <a:gd name="T77" fmla="*/ 120 h 504"/>
                <a:gd name="T78" fmla="*/ 33 w 438"/>
                <a:gd name="T79" fmla="*/ 128 h 504"/>
                <a:gd name="T80" fmla="*/ 33 w 438"/>
                <a:gd name="T81" fmla="*/ 160 h 504"/>
                <a:gd name="T82" fmla="*/ 8 w 438"/>
                <a:gd name="T83" fmla="*/ 152 h 504"/>
                <a:gd name="T84" fmla="*/ 17 w 438"/>
                <a:gd name="T85" fmla="*/ 168 h 504"/>
                <a:gd name="T86" fmla="*/ 50 w 438"/>
                <a:gd name="T87" fmla="*/ 168 h 504"/>
                <a:gd name="T88" fmla="*/ 50 w 438"/>
                <a:gd name="T89" fmla="*/ 200 h 504"/>
                <a:gd name="T90" fmla="*/ 59 w 438"/>
                <a:gd name="T91" fmla="*/ 232 h 504"/>
                <a:gd name="T92" fmla="*/ 101 w 438"/>
                <a:gd name="T93" fmla="*/ 256 h 504"/>
                <a:gd name="T94" fmla="*/ 75 w 438"/>
                <a:gd name="T95" fmla="*/ 272 h 504"/>
                <a:gd name="T96" fmla="*/ 101 w 438"/>
                <a:gd name="T97" fmla="*/ 312 h 504"/>
                <a:gd name="T98" fmla="*/ 50 w 438"/>
                <a:gd name="T99" fmla="*/ 328 h 504"/>
                <a:gd name="T100" fmla="*/ 59 w 438"/>
                <a:gd name="T101" fmla="*/ 352 h 504"/>
                <a:gd name="T102" fmla="*/ 33 w 438"/>
                <a:gd name="T103" fmla="*/ 352 h 504"/>
                <a:gd name="T104" fmla="*/ 25 w 438"/>
                <a:gd name="T105" fmla="*/ 384 h 504"/>
                <a:gd name="T106" fmla="*/ 0 w 438"/>
                <a:gd name="T107" fmla="*/ 400 h 504"/>
                <a:gd name="T108" fmla="*/ 8 w 438"/>
                <a:gd name="T109" fmla="*/ 416 h 504"/>
                <a:gd name="T110" fmla="*/ 8 w 438"/>
                <a:gd name="T111" fmla="*/ 456 h 504"/>
                <a:gd name="T112" fmla="*/ 17 w 438"/>
                <a:gd name="T113" fmla="*/ 456 h 504"/>
                <a:gd name="T114" fmla="*/ 101 w 438"/>
                <a:gd name="T115" fmla="*/ 504 h 504"/>
                <a:gd name="T116" fmla="*/ 101 w 438"/>
                <a:gd name="T117" fmla="*/ 496 h 504"/>
                <a:gd name="T118" fmla="*/ 126 w 438"/>
                <a:gd name="T119" fmla="*/ 424 h 50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38" h="504">
                  <a:moveTo>
                    <a:pt x="126" y="424"/>
                  </a:moveTo>
                  <a:lnTo>
                    <a:pt x="160" y="440"/>
                  </a:lnTo>
                  <a:lnTo>
                    <a:pt x="185" y="440"/>
                  </a:lnTo>
                  <a:lnTo>
                    <a:pt x="202" y="456"/>
                  </a:lnTo>
                  <a:lnTo>
                    <a:pt x="236" y="496"/>
                  </a:lnTo>
                  <a:lnTo>
                    <a:pt x="252" y="504"/>
                  </a:lnTo>
                  <a:lnTo>
                    <a:pt x="261" y="472"/>
                  </a:lnTo>
                  <a:lnTo>
                    <a:pt x="286" y="464"/>
                  </a:lnTo>
                  <a:lnTo>
                    <a:pt x="311" y="456"/>
                  </a:lnTo>
                  <a:lnTo>
                    <a:pt x="370" y="432"/>
                  </a:lnTo>
                  <a:lnTo>
                    <a:pt x="413" y="432"/>
                  </a:lnTo>
                  <a:lnTo>
                    <a:pt x="421" y="400"/>
                  </a:lnTo>
                  <a:lnTo>
                    <a:pt x="404" y="392"/>
                  </a:lnTo>
                  <a:lnTo>
                    <a:pt x="404" y="360"/>
                  </a:lnTo>
                  <a:lnTo>
                    <a:pt x="421" y="352"/>
                  </a:lnTo>
                  <a:lnTo>
                    <a:pt x="438" y="312"/>
                  </a:lnTo>
                  <a:lnTo>
                    <a:pt x="396" y="280"/>
                  </a:lnTo>
                  <a:lnTo>
                    <a:pt x="379" y="248"/>
                  </a:lnTo>
                  <a:lnTo>
                    <a:pt x="370" y="216"/>
                  </a:lnTo>
                  <a:lnTo>
                    <a:pt x="387" y="184"/>
                  </a:lnTo>
                  <a:lnTo>
                    <a:pt x="370" y="176"/>
                  </a:lnTo>
                  <a:lnTo>
                    <a:pt x="370" y="136"/>
                  </a:lnTo>
                  <a:lnTo>
                    <a:pt x="328" y="160"/>
                  </a:lnTo>
                  <a:lnTo>
                    <a:pt x="286" y="144"/>
                  </a:lnTo>
                  <a:lnTo>
                    <a:pt x="244" y="136"/>
                  </a:lnTo>
                  <a:lnTo>
                    <a:pt x="261" y="104"/>
                  </a:lnTo>
                  <a:lnTo>
                    <a:pt x="219" y="88"/>
                  </a:lnTo>
                  <a:lnTo>
                    <a:pt x="185" y="64"/>
                  </a:lnTo>
                  <a:lnTo>
                    <a:pt x="177" y="40"/>
                  </a:lnTo>
                  <a:lnTo>
                    <a:pt x="143" y="16"/>
                  </a:lnTo>
                  <a:lnTo>
                    <a:pt x="126" y="0"/>
                  </a:lnTo>
                  <a:lnTo>
                    <a:pt x="118" y="8"/>
                  </a:lnTo>
                  <a:lnTo>
                    <a:pt x="67" y="8"/>
                  </a:lnTo>
                  <a:lnTo>
                    <a:pt x="33" y="24"/>
                  </a:lnTo>
                  <a:lnTo>
                    <a:pt x="8" y="24"/>
                  </a:lnTo>
                  <a:lnTo>
                    <a:pt x="0" y="48"/>
                  </a:lnTo>
                  <a:lnTo>
                    <a:pt x="8" y="80"/>
                  </a:lnTo>
                  <a:lnTo>
                    <a:pt x="33" y="112"/>
                  </a:lnTo>
                  <a:lnTo>
                    <a:pt x="59" y="120"/>
                  </a:lnTo>
                  <a:lnTo>
                    <a:pt x="33" y="128"/>
                  </a:lnTo>
                  <a:lnTo>
                    <a:pt x="33" y="160"/>
                  </a:lnTo>
                  <a:lnTo>
                    <a:pt x="8" y="152"/>
                  </a:lnTo>
                  <a:lnTo>
                    <a:pt x="17" y="168"/>
                  </a:lnTo>
                  <a:lnTo>
                    <a:pt x="50" y="168"/>
                  </a:lnTo>
                  <a:lnTo>
                    <a:pt x="50" y="200"/>
                  </a:lnTo>
                  <a:lnTo>
                    <a:pt x="59" y="232"/>
                  </a:lnTo>
                  <a:lnTo>
                    <a:pt x="101" y="256"/>
                  </a:lnTo>
                  <a:lnTo>
                    <a:pt x="75" y="272"/>
                  </a:lnTo>
                  <a:lnTo>
                    <a:pt x="101" y="312"/>
                  </a:lnTo>
                  <a:lnTo>
                    <a:pt x="50" y="328"/>
                  </a:lnTo>
                  <a:lnTo>
                    <a:pt x="59" y="352"/>
                  </a:lnTo>
                  <a:lnTo>
                    <a:pt x="33" y="352"/>
                  </a:lnTo>
                  <a:lnTo>
                    <a:pt x="25" y="384"/>
                  </a:lnTo>
                  <a:lnTo>
                    <a:pt x="0" y="400"/>
                  </a:lnTo>
                  <a:lnTo>
                    <a:pt x="8" y="416"/>
                  </a:lnTo>
                  <a:lnTo>
                    <a:pt x="8" y="456"/>
                  </a:lnTo>
                  <a:lnTo>
                    <a:pt x="17" y="456"/>
                  </a:lnTo>
                  <a:lnTo>
                    <a:pt x="101" y="504"/>
                  </a:lnTo>
                  <a:lnTo>
                    <a:pt x="101" y="496"/>
                  </a:lnTo>
                  <a:lnTo>
                    <a:pt x="126" y="4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7" name="Freeform 69"/>
            <p:cNvSpPr>
              <a:spLocks/>
            </p:cNvSpPr>
            <p:nvPr/>
          </p:nvSpPr>
          <p:spPr bwMode="auto">
            <a:xfrm>
              <a:off x="4696" y="3480"/>
              <a:ext cx="210" cy="352"/>
            </a:xfrm>
            <a:custGeom>
              <a:avLst/>
              <a:gdLst>
                <a:gd name="T0" fmla="*/ 151 w 210"/>
                <a:gd name="T1" fmla="*/ 304 h 352"/>
                <a:gd name="T2" fmla="*/ 185 w 210"/>
                <a:gd name="T3" fmla="*/ 288 h 352"/>
                <a:gd name="T4" fmla="*/ 185 w 210"/>
                <a:gd name="T5" fmla="*/ 248 h 352"/>
                <a:gd name="T6" fmla="*/ 210 w 210"/>
                <a:gd name="T7" fmla="*/ 232 h 352"/>
                <a:gd name="T8" fmla="*/ 194 w 210"/>
                <a:gd name="T9" fmla="*/ 192 h 352"/>
                <a:gd name="T10" fmla="*/ 168 w 210"/>
                <a:gd name="T11" fmla="*/ 184 h 352"/>
                <a:gd name="T12" fmla="*/ 143 w 210"/>
                <a:gd name="T13" fmla="*/ 152 h 352"/>
                <a:gd name="T14" fmla="*/ 135 w 210"/>
                <a:gd name="T15" fmla="*/ 96 h 352"/>
                <a:gd name="T16" fmla="*/ 135 w 210"/>
                <a:gd name="T17" fmla="*/ 72 h 352"/>
                <a:gd name="T18" fmla="*/ 101 w 210"/>
                <a:gd name="T19" fmla="*/ 32 h 352"/>
                <a:gd name="T20" fmla="*/ 84 w 210"/>
                <a:gd name="T21" fmla="*/ 16 h 352"/>
                <a:gd name="T22" fmla="*/ 59 w 210"/>
                <a:gd name="T23" fmla="*/ 16 h 352"/>
                <a:gd name="T24" fmla="*/ 25 w 210"/>
                <a:gd name="T25" fmla="*/ 0 h 352"/>
                <a:gd name="T26" fmla="*/ 0 w 210"/>
                <a:gd name="T27" fmla="*/ 72 h 352"/>
                <a:gd name="T28" fmla="*/ 0 w 210"/>
                <a:gd name="T29" fmla="*/ 80 h 352"/>
                <a:gd name="T30" fmla="*/ 17 w 210"/>
                <a:gd name="T31" fmla="*/ 88 h 352"/>
                <a:gd name="T32" fmla="*/ 33 w 210"/>
                <a:gd name="T33" fmla="*/ 104 h 352"/>
                <a:gd name="T34" fmla="*/ 33 w 210"/>
                <a:gd name="T35" fmla="*/ 120 h 352"/>
                <a:gd name="T36" fmla="*/ 33 w 210"/>
                <a:gd name="T37" fmla="*/ 160 h 352"/>
                <a:gd name="T38" fmla="*/ 42 w 210"/>
                <a:gd name="T39" fmla="*/ 248 h 352"/>
                <a:gd name="T40" fmla="*/ 67 w 210"/>
                <a:gd name="T41" fmla="*/ 288 h 352"/>
                <a:gd name="T42" fmla="*/ 109 w 210"/>
                <a:gd name="T43" fmla="*/ 320 h 352"/>
                <a:gd name="T44" fmla="*/ 135 w 210"/>
                <a:gd name="T45" fmla="*/ 352 h 352"/>
                <a:gd name="T46" fmla="*/ 151 w 210"/>
                <a:gd name="T47" fmla="*/ 344 h 352"/>
                <a:gd name="T48" fmla="*/ 151 w 210"/>
                <a:gd name="T49" fmla="*/ 304 h 3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10" h="352">
                  <a:moveTo>
                    <a:pt x="151" y="304"/>
                  </a:moveTo>
                  <a:lnTo>
                    <a:pt x="185" y="288"/>
                  </a:lnTo>
                  <a:lnTo>
                    <a:pt x="185" y="248"/>
                  </a:lnTo>
                  <a:lnTo>
                    <a:pt x="210" y="232"/>
                  </a:lnTo>
                  <a:lnTo>
                    <a:pt x="194" y="192"/>
                  </a:lnTo>
                  <a:lnTo>
                    <a:pt x="168" y="184"/>
                  </a:lnTo>
                  <a:lnTo>
                    <a:pt x="143" y="152"/>
                  </a:lnTo>
                  <a:lnTo>
                    <a:pt x="135" y="96"/>
                  </a:lnTo>
                  <a:lnTo>
                    <a:pt x="135" y="72"/>
                  </a:lnTo>
                  <a:lnTo>
                    <a:pt x="101" y="32"/>
                  </a:lnTo>
                  <a:lnTo>
                    <a:pt x="84" y="16"/>
                  </a:lnTo>
                  <a:lnTo>
                    <a:pt x="59" y="16"/>
                  </a:lnTo>
                  <a:lnTo>
                    <a:pt x="25" y="0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17" y="88"/>
                  </a:lnTo>
                  <a:lnTo>
                    <a:pt x="33" y="104"/>
                  </a:lnTo>
                  <a:lnTo>
                    <a:pt x="33" y="120"/>
                  </a:lnTo>
                  <a:lnTo>
                    <a:pt x="33" y="160"/>
                  </a:lnTo>
                  <a:lnTo>
                    <a:pt x="42" y="248"/>
                  </a:lnTo>
                  <a:lnTo>
                    <a:pt x="67" y="288"/>
                  </a:lnTo>
                  <a:lnTo>
                    <a:pt x="109" y="320"/>
                  </a:lnTo>
                  <a:lnTo>
                    <a:pt x="135" y="352"/>
                  </a:lnTo>
                  <a:lnTo>
                    <a:pt x="151" y="344"/>
                  </a:lnTo>
                  <a:lnTo>
                    <a:pt x="151" y="304"/>
                  </a:lnTo>
                  <a:close/>
                </a:path>
              </a:pathLst>
            </a:custGeom>
            <a:solidFill>
              <a:srgbClr val="FFE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8" name="Freeform 70"/>
            <p:cNvSpPr>
              <a:spLocks/>
            </p:cNvSpPr>
            <p:nvPr/>
          </p:nvSpPr>
          <p:spPr bwMode="auto">
            <a:xfrm>
              <a:off x="4831" y="3480"/>
              <a:ext cx="606" cy="704"/>
            </a:xfrm>
            <a:custGeom>
              <a:avLst/>
              <a:gdLst>
                <a:gd name="T0" fmla="*/ 606 w 606"/>
                <a:gd name="T1" fmla="*/ 24 h 704"/>
                <a:gd name="T2" fmla="*/ 556 w 606"/>
                <a:gd name="T3" fmla="*/ 0 h 704"/>
                <a:gd name="T4" fmla="*/ 530 w 606"/>
                <a:gd name="T5" fmla="*/ 56 h 704"/>
                <a:gd name="T6" fmla="*/ 446 w 606"/>
                <a:gd name="T7" fmla="*/ 72 h 704"/>
                <a:gd name="T8" fmla="*/ 379 w 606"/>
                <a:gd name="T9" fmla="*/ 56 h 704"/>
                <a:gd name="T10" fmla="*/ 286 w 606"/>
                <a:gd name="T11" fmla="*/ 104 h 704"/>
                <a:gd name="T12" fmla="*/ 236 w 606"/>
                <a:gd name="T13" fmla="*/ 136 h 704"/>
                <a:gd name="T14" fmla="*/ 134 w 606"/>
                <a:gd name="T15" fmla="*/ 184 h 704"/>
                <a:gd name="T16" fmla="*/ 75 w 606"/>
                <a:gd name="T17" fmla="*/ 200 h 704"/>
                <a:gd name="T18" fmla="*/ 75 w 606"/>
                <a:gd name="T19" fmla="*/ 232 h 704"/>
                <a:gd name="T20" fmla="*/ 50 w 606"/>
                <a:gd name="T21" fmla="*/ 288 h 704"/>
                <a:gd name="T22" fmla="*/ 16 w 606"/>
                <a:gd name="T23" fmla="*/ 344 h 704"/>
                <a:gd name="T24" fmla="*/ 33 w 606"/>
                <a:gd name="T25" fmla="*/ 392 h 704"/>
                <a:gd name="T26" fmla="*/ 59 w 606"/>
                <a:gd name="T27" fmla="*/ 464 h 704"/>
                <a:gd name="T28" fmla="*/ 118 w 606"/>
                <a:gd name="T29" fmla="*/ 480 h 704"/>
                <a:gd name="T30" fmla="*/ 286 w 606"/>
                <a:gd name="T31" fmla="*/ 472 h 704"/>
                <a:gd name="T32" fmla="*/ 337 w 606"/>
                <a:gd name="T33" fmla="*/ 496 h 704"/>
                <a:gd name="T34" fmla="*/ 294 w 606"/>
                <a:gd name="T35" fmla="*/ 512 h 704"/>
                <a:gd name="T36" fmla="*/ 210 w 606"/>
                <a:gd name="T37" fmla="*/ 488 h 704"/>
                <a:gd name="T38" fmla="*/ 160 w 606"/>
                <a:gd name="T39" fmla="*/ 512 h 704"/>
                <a:gd name="T40" fmla="*/ 160 w 606"/>
                <a:gd name="T41" fmla="*/ 568 h 704"/>
                <a:gd name="T42" fmla="*/ 202 w 606"/>
                <a:gd name="T43" fmla="*/ 592 h 704"/>
                <a:gd name="T44" fmla="*/ 236 w 606"/>
                <a:gd name="T45" fmla="*/ 672 h 704"/>
                <a:gd name="T46" fmla="*/ 278 w 606"/>
                <a:gd name="T47" fmla="*/ 656 h 704"/>
                <a:gd name="T48" fmla="*/ 337 w 606"/>
                <a:gd name="T49" fmla="*/ 656 h 704"/>
                <a:gd name="T50" fmla="*/ 328 w 606"/>
                <a:gd name="T51" fmla="*/ 568 h 704"/>
                <a:gd name="T52" fmla="*/ 370 w 606"/>
                <a:gd name="T53" fmla="*/ 584 h 704"/>
                <a:gd name="T54" fmla="*/ 387 w 606"/>
                <a:gd name="T55" fmla="*/ 576 h 704"/>
                <a:gd name="T56" fmla="*/ 353 w 606"/>
                <a:gd name="T57" fmla="*/ 528 h 704"/>
                <a:gd name="T58" fmla="*/ 455 w 606"/>
                <a:gd name="T59" fmla="*/ 528 h 704"/>
                <a:gd name="T60" fmla="*/ 438 w 606"/>
                <a:gd name="T61" fmla="*/ 464 h 704"/>
                <a:gd name="T62" fmla="*/ 438 w 606"/>
                <a:gd name="T63" fmla="*/ 448 h 704"/>
                <a:gd name="T64" fmla="*/ 480 w 606"/>
                <a:gd name="T65" fmla="*/ 480 h 704"/>
                <a:gd name="T66" fmla="*/ 463 w 606"/>
                <a:gd name="T67" fmla="*/ 440 h 704"/>
                <a:gd name="T68" fmla="*/ 353 w 606"/>
                <a:gd name="T69" fmla="*/ 384 h 704"/>
                <a:gd name="T70" fmla="*/ 337 w 606"/>
                <a:gd name="T71" fmla="*/ 400 h 704"/>
                <a:gd name="T72" fmla="*/ 311 w 606"/>
                <a:gd name="T73" fmla="*/ 408 h 704"/>
                <a:gd name="T74" fmla="*/ 294 w 606"/>
                <a:gd name="T75" fmla="*/ 376 h 704"/>
                <a:gd name="T76" fmla="*/ 337 w 606"/>
                <a:gd name="T77" fmla="*/ 360 h 704"/>
                <a:gd name="T78" fmla="*/ 320 w 606"/>
                <a:gd name="T79" fmla="*/ 320 h 704"/>
                <a:gd name="T80" fmla="*/ 236 w 606"/>
                <a:gd name="T81" fmla="*/ 240 h 704"/>
                <a:gd name="T82" fmla="*/ 261 w 606"/>
                <a:gd name="T83" fmla="*/ 200 h 704"/>
                <a:gd name="T84" fmla="*/ 294 w 606"/>
                <a:gd name="T85" fmla="*/ 232 h 704"/>
                <a:gd name="T86" fmla="*/ 337 w 606"/>
                <a:gd name="T87" fmla="*/ 264 h 704"/>
                <a:gd name="T88" fmla="*/ 362 w 606"/>
                <a:gd name="T89" fmla="*/ 208 h 704"/>
                <a:gd name="T90" fmla="*/ 387 w 606"/>
                <a:gd name="T91" fmla="*/ 144 h 704"/>
                <a:gd name="T92" fmla="*/ 497 w 606"/>
                <a:gd name="T93" fmla="*/ 112 h 704"/>
                <a:gd name="T94" fmla="*/ 564 w 606"/>
                <a:gd name="T95" fmla="*/ 112 h 704"/>
                <a:gd name="T96" fmla="*/ 598 w 606"/>
                <a:gd name="T97" fmla="*/ 96 h 70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06" h="704">
                  <a:moveTo>
                    <a:pt x="589" y="72"/>
                  </a:moveTo>
                  <a:lnTo>
                    <a:pt x="606" y="24"/>
                  </a:lnTo>
                  <a:lnTo>
                    <a:pt x="581" y="0"/>
                  </a:lnTo>
                  <a:lnTo>
                    <a:pt x="556" y="0"/>
                  </a:lnTo>
                  <a:lnTo>
                    <a:pt x="564" y="40"/>
                  </a:lnTo>
                  <a:lnTo>
                    <a:pt x="530" y="56"/>
                  </a:lnTo>
                  <a:lnTo>
                    <a:pt x="471" y="72"/>
                  </a:lnTo>
                  <a:lnTo>
                    <a:pt x="446" y="72"/>
                  </a:lnTo>
                  <a:lnTo>
                    <a:pt x="412" y="72"/>
                  </a:lnTo>
                  <a:lnTo>
                    <a:pt x="379" y="56"/>
                  </a:lnTo>
                  <a:lnTo>
                    <a:pt x="328" y="88"/>
                  </a:lnTo>
                  <a:lnTo>
                    <a:pt x="286" y="104"/>
                  </a:lnTo>
                  <a:lnTo>
                    <a:pt x="244" y="104"/>
                  </a:lnTo>
                  <a:lnTo>
                    <a:pt x="236" y="136"/>
                  </a:lnTo>
                  <a:lnTo>
                    <a:pt x="168" y="144"/>
                  </a:lnTo>
                  <a:lnTo>
                    <a:pt x="134" y="184"/>
                  </a:lnTo>
                  <a:lnTo>
                    <a:pt x="109" y="184"/>
                  </a:lnTo>
                  <a:lnTo>
                    <a:pt x="75" y="200"/>
                  </a:lnTo>
                  <a:lnTo>
                    <a:pt x="67" y="200"/>
                  </a:lnTo>
                  <a:lnTo>
                    <a:pt x="75" y="232"/>
                  </a:lnTo>
                  <a:lnTo>
                    <a:pt x="50" y="248"/>
                  </a:lnTo>
                  <a:lnTo>
                    <a:pt x="50" y="288"/>
                  </a:lnTo>
                  <a:lnTo>
                    <a:pt x="16" y="304"/>
                  </a:lnTo>
                  <a:lnTo>
                    <a:pt x="16" y="344"/>
                  </a:lnTo>
                  <a:lnTo>
                    <a:pt x="0" y="352"/>
                  </a:lnTo>
                  <a:lnTo>
                    <a:pt x="33" y="392"/>
                  </a:lnTo>
                  <a:lnTo>
                    <a:pt x="75" y="424"/>
                  </a:lnTo>
                  <a:lnTo>
                    <a:pt x="59" y="464"/>
                  </a:lnTo>
                  <a:lnTo>
                    <a:pt x="92" y="464"/>
                  </a:lnTo>
                  <a:lnTo>
                    <a:pt x="118" y="480"/>
                  </a:lnTo>
                  <a:lnTo>
                    <a:pt x="202" y="480"/>
                  </a:lnTo>
                  <a:lnTo>
                    <a:pt x="286" y="472"/>
                  </a:lnTo>
                  <a:lnTo>
                    <a:pt x="362" y="480"/>
                  </a:lnTo>
                  <a:lnTo>
                    <a:pt x="337" y="496"/>
                  </a:lnTo>
                  <a:lnTo>
                    <a:pt x="328" y="512"/>
                  </a:lnTo>
                  <a:lnTo>
                    <a:pt x="294" y="512"/>
                  </a:lnTo>
                  <a:lnTo>
                    <a:pt x="261" y="504"/>
                  </a:lnTo>
                  <a:lnTo>
                    <a:pt x="210" y="488"/>
                  </a:lnTo>
                  <a:lnTo>
                    <a:pt x="185" y="504"/>
                  </a:lnTo>
                  <a:lnTo>
                    <a:pt x="160" y="512"/>
                  </a:lnTo>
                  <a:lnTo>
                    <a:pt x="134" y="552"/>
                  </a:lnTo>
                  <a:lnTo>
                    <a:pt x="160" y="568"/>
                  </a:lnTo>
                  <a:lnTo>
                    <a:pt x="185" y="584"/>
                  </a:lnTo>
                  <a:lnTo>
                    <a:pt x="202" y="592"/>
                  </a:lnTo>
                  <a:lnTo>
                    <a:pt x="210" y="624"/>
                  </a:lnTo>
                  <a:lnTo>
                    <a:pt x="236" y="672"/>
                  </a:lnTo>
                  <a:lnTo>
                    <a:pt x="252" y="648"/>
                  </a:lnTo>
                  <a:lnTo>
                    <a:pt x="278" y="656"/>
                  </a:lnTo>
                  <a:lnTo>
                    <a:pt x="311" y="704"/>
                  </a:lnTo>
                  <a:lnTo>
                    <a:pt x="337" y="656"/>
                  </a:lnTo>
                  <a:lnTo>
                    <a:pt x="396" y="688"/>
                  </a:lnTo>
                  <a:lnTo>
                    <a:pt x="328" y="568"/>
                  </a:lnTo>
                  <a:lnTo>
                    <a:pt x="353" y="576"/>
                  </a:lnTo>
                  <a:lnTo>
                    <a:pt x="370" y="584"/>
                  </a:lnTo>
                  <a:lnTo>
                    <a:pt x="370" y="600"/>
                  </a:lnTo>
                  <a:lnTo>
                    <a:pt x="387" y="576"/>
                  </a:lnTo>
                  <a:lnTo>
                    <a:pt x="412" y="560"/>
                  </a:lnTo>
                  <a:lnTo>
                    <a:pt x="353" y="528"/>
                  </a:lnTo>
                  <a:lnTo>
                    <a:pt x="404" y="512"/>
                  </a:lnTo>
                  <a:lnTo>
                    <a:pt x="455" y="528"/>
                  </a:lnTo>
                  <a:lnTo>
                    <a:pt x="446" y="488"/>
                  </a:lnTo>
                  <a:lnTo>
                    <a:pt x="438" y="464"/>
                  </a:lnTo>
                  <a:lnTo>
                    <a:pt x="412" y="448"/>
                  </a:lnTo>
                  <a:lnTo>
                    <a:pt x="438" y="448"/>
                  </a:lnTo>
                  <a:lnTo>
                    <a:pt x="455" y="464"/>
                  </a:lnTo>
                  <a:lnTo>
                    <a:pt x="480" y="480"/>
                  </a:lnTo>
                  <a:lnTo>
                    <a:pt x="514" y="472"/>
                  </a:lnTo>
                  <a:lnTo>
                    <a:pt x="463" y="440"/>
                  </a:lnTo>
                  <a:lnTo>
                    <a:pt x="421" y="408"/>
                  </a:lnTo>
                  <a:lnTo>
                    <a:pt x="353" y="384"/>
                  </a:lnTo>
                  <a:lnTo>
                    <a:pt x="337" y="384"/>
                  </a:lnTo>
                  <a:lnTo>
                    <a:pt x="337" y="400"/>
                  </a:lnTo>
                  <a:lnTo>
                    <a:pt x="345" y="416"/>
                  </a:lnTo>
                  <a:lnTo>
                    <a:pt x="311" y="408"/>
                  </a:lnTo>
                  <a:lnTo>
                    <a:pt x="294" y="400"/>
                  </a:lnTo>
                  <a:lnTo>
                    <a:pt x="294" y="376"/>
                  </a:lnTo>
                  <a:lnTo>
                    <a:pt x="294" y="352"/>
                  </a:lnTo>
                  <a:lnTo>
                    <a:pt x="337" y="360"/>
                  </a:lnTo>
                  <a:lnTo>
                    <a:pt x="337" y="336"/>
                  </a:lnTo>
                  <a:lnTo>
                    <a:pt x="320" y="320"/>
                  </a:lnTo>
                  <a:lnTo>
                    <a:pt x="269" y="288"/>
                  </a:lnTo>
                  <a:lnTo>
                    <a:pt x="236" y="240"/>
                  </a:lnTo>
                  <a:lnTo>
                    <a:pt x="244" y="224"/>
                  </a:lnTo>
                  <a:lnTo>
                    <a:pt x="261" y="200"/>
                  </a:lnTo>
                  <a:lnTo>
                    <a:pt x="269" y="224"/>
                  </a:lnTo>
                  <a:lnTo>
                    <a:pt x="294" y="232"/>
                  </a:lnTo>
                  <a:lnTo>
                    <a:pt x="320" y="240"/>
                  </a:lnTo>
                  <a:lnTo>
                    <a:pt x="337" y="264"/>
                  </a:lnTo>
                  <a:lnTo>
                    <a:pt x="337" y="232"/>
                  </a:lnTo>
                  <a:lnTo>
                    <a:pt x="362" y="208"/>
                  </a:lnTo>
                  <a:lnTo>
                    <a:pt x="370" y="160"/>
                  </a:lnTo>
                  <a:lnTo>
                    <a:pt x="387" y="144"/>
                  </a:lnTo>
                  <a:lnTo>
                    <a:pt x="412" y="136"/>
                  </a:lnTo>
                  <a:lnTo>
                    <a:pt x="497" y="112"/>
                  </a:lnTo>
                  <a:lnTo>
                    <a:pt x="539" y="112"/>
                  </a:lnTo>
                  <a:lnTo>
                    <a:pt x="564" y="112"/>
                  </a:lnTo>
                  <a:lnTo>
                    <a:pt x="573" y="128"/>
                  </a:lnTo>
                  <a:lnTo>
                    <a:pt x="598" y="96"/>
                  </a:lnTo>
                  <a:lnTo>
                    <a:pt x="589" y="72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9" name="Freeform 71"/>
            <p:cNvSpPr>
              <a:spLocks/>
            </p:cNvSpPr>
            <p:nvPr/>
          </p:nvSpPr>
          <p:spPr bwMode="auto">
            <a:xfrm>
              <a:off x="4696" y="3480"/>
              <a:ext cx="210" cy="352"/>
            </a:xfrm>
            <a:custGeom>
              <a:avLst/>
              <a:gdLst>
                <a:gd name="T0" fmla="*/ 151 w 210"/>
                <a:gd name="T1" fmla="*/ 304 h 352"/>
                <a:gd name="T2" fmla="*/ 185 w 210"/>
                <a:gd name="T3" fmla="*/ 288 h 352"/>
                <a:gd name="T4" fmla="*/ 185 w 210"/>
                <a:gd name="T5" fmla="*/ 248 h 352"/>
                <a:gd name="T6" fmla="*/ 210 w 210"/>
                <a:gd name="T7" fmla="*/ 232 h 352"/>
                <a:gd name="T8" fmla="*/ 194 w 210"/>
                <a:gd name="T9" fmla="*/ 192 h 352"/>
                <a:gd name="T10" fmla="*/ 168 w 210"/>
                <a:gd name="T11" fmla="*/ 184 h 352"/>
                <a:gd name="T12" fmla="*/ 143 w 210"/>
                <a:gd name="T13" fmla="*/ 152 h 352"/>
                <a:gd name="T14" fmla="*/ 135 w 210"/>
                <a:gd name="T15" fmla="*/ 96 h 352"/>
                <a:gd name="T16" fmla="*/ 135 w 210"/>
                <a:gd name="T17" fmla="*/ 72 h 352"/>
                <a:gd name="T18" fmla="*/ 135 w 210"/>
                <a:gd name="T19" fmla="*/ 72 h 352"/>
                <a:gd name="T20" fmla="*/ 101 w 210"/>
                <a:gd name="T21" fmla="*/ 32 h 352"/>
                <a:gd name="T22" fmla="*/ 84 w 210"/>
                <a:gd name="T23" fmla="*/ 16 h 352"/>
                <a:gd name="T24" fmla="*/ 59 w 210"/>
                <a:gd name="T25" fmla="*/ 16 h 352"/>
                <a:gd name="T26" fmla="*/ 25 w 210"/>
                <a:gd name="T27" fmla="*/ 0 h 352"/>
                <a:gd name="T28" fmla="*/ 0 w 210"/>
                <a:gd name="T29" fmla="*/ 72 h 352"/>
                <a:gd name="T30" fmla="*/ 0 w 210"/>
                <a:gd name="T31" fmla="*/ 80 h 352"/>
                <a:gd name="T32" fmla="*/ 17 w 210"/>
                <a:gd name="T33" fmla="*/ 88 h 352"/>
                <a:gd name="T34" fmla="*/ 33 w 210"/>
                <a:gd name="T35" fmla="*/ 104 h 352"/>
                <a:gd name="T36" fmla="*/ 33 w 210"/>
                <a:gd name="T37" fmla="*/ 120 h 352"/>
                <a:gd name="T38" fmla="*/ 33 w 210"/>
                <a:gd name="T39" fmla="*/ 160 h 352"/>
                <a:gd name="T40" fmla="*/ 42 w 210"/>
                <a:gd name="T41" fmla="*/ 248 h 352"/>
                <a:gd name="T42" fmla="*/ 67 w 210"/>
                <a:gd name="T43" fmla="*/ 288 h 352"/>
                <a:gd name="T44" fmla="*/ 109 w 210"/>
                <a:gd name="T45" fmla="*/ 320 h 352"/>
                <a:gd name="T46" fmla="*/ 135 w 210"/>
                <a:gd name="T47" fmla="*/ 352 h 352"/>
                <a:gd name="T48" fmla="*/ 151 w 210"/>
                <a:gd name="T49" fmla="*/ 344 h 352"/>
                <a:gd name="T50" fmla="*/ 151 w 210"/>
                <a:gd name="T51" fmla="*/ 304 h 3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10" h="352">
                  <a:moveTo>
                    <a:pt x="151" y="304"/>
                  </a:moveTo>
                  <a:lnTo>
                    <a:pt x="185" y="288"/>
                  </a:lnTo>
                  <a:lnTo>
                    <a:pt x="185" y="248"/>
                  </a:lnTo>
                  <a:lnTo>
                    <a:pt x="210" y="232"/>
                  </a:lnTo>
                  <a:lnTo>
                    <a:pt x="194" y="192"/>
                  </a:lnTo>
                  <a:lnTo>
                    <a:pt x="168" y="184"/>
                  </a:lnTo>
                  <a:lnTo>
                    <a:pt x="143" y="152"/>
                  </a:lnTo>
                  <a:lnTo>
                    <a:pt x="135" y="96"/>
                  </a:lnTo>
                  <a:lnTo>
                    <a:pt x="135" y="72"/>
                  </a:lnTo>
                  <a:lnTo>
                    <a:pt x="101" y="32"/>
                  </a:lnTo>
                  <a:lnTo>
                    <a:pt x="84" y="16"/>
                  </a:lnTo>
                  <a:lnTo>
                    <a:pt x="59" y="16"/>
                  </a:lnTo>
                  <a:lnTo>
                    <a:pt x="25" y="0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17" y="88"/>
                  </a:lnTo>
                  <a:lnTo>
                    <a:pt x="33" y="104"/>
                  </a:lnTo>
                  <a:lnTo>
                    <a:pt x="33" y="120"/>
                  </a:lnTo>
                  <a:lnTo>
                    <a:pt x="33" y="160"/>
                  </a:lnTo>
                  <a:lnTo>
                    <a:pt x="42" y="248"/>
                  </a:lnTo>
                  <a:lnTo>
                    <a:pt x="67" y="288"/>
                  </a:lnTo>
                  <a:lnTo>
                    <a:pt x="109" y="320"/>
                  </a:lnTo>
                  <a:lnTo>
                    <a:pt x="135" y="352"/>
                  </a:lnTo>
                  <a:lnTo>
                    <a:pt x="151" y="344"/>
                  </a:lnTo>
                  <a:lnTo>
                    <a:pt x="151" y="304"/>
                  </a:lnTo>
                  <a:close/>
                </a:path>
              </a:pathLst>
            </a:custGeom>
            <a:solidFill>
              <a:srgbClr val="FFFF6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0" name="Freeform 72"/>
            <p:cNvSpPr>
              <a:spLocks/>
            </p:cNvSpPr>
            <p:nvPr/>
          </p:nvSpPr>
          <p:spPr bwMode="auto">
            <a:xfrm>
              <a:off x="4831" y="3480"/>
              <a:ext cx="606" cy="704"/>
            </a:xfrm>
            <a:custGeom>
              <a:avLst/>
              <a:gdLst>
                <a:gd name="T0" fmla="*/ 606 w 606"/>
                <a:gd name="T1" fmla="*/ 24 h 704"/>
                <a:gd name="T2" fmla="*/ 556 w 606"/>
                <a:gd name="T3" fmla="*/ 0 h 704"/>
                <a:gd name="T4" fmla="*/ 530 w 606"/>
                <a:gd name="T5" fmla="*/ 56 h 704"/>
                <a:gd name="T6" fmla="*/ 446 w 606"/>
                <a:gd name="T7" fmla="*/ 72 h 704"/>
                <a:gd name="T8" fmla="*/ 379 w 606"/>
                <a:gd name="T9" fmla="*/ 56 h 704"/>
                <a:gd name="T10" fmla="*/ 286 w 606"/>
                <a:gd name="T11" fmla="*/ 104 h 704"/>
                <a:gd name="T12" fmla="*/ 236 w 606"/>
                <a:gd name="T13" fmla="*/ 136 h 704"/>
                <a:gd name="T14" fmla="*/ 134 w 606"/>
                <a:gd name="T15" fmla="*/ 184 h 704"/>
                <a:gd name="T16" fmla="*/ 75 w 606"/>
                <a:gd name="T17" fmla="*/ 200 h 704"/>
                <a:gd name="T18" fmla="*/ 75 w 606"/>
                <a:gd name="T19" fmla="*/ 232 h 704"/>
                <a:gd name="T20" fmla="*/ 50 w 606"/>
                <a:gd name="T21" fmla="*/ 288 h 704"/>
                <a:gd name="T22" fmla="*/ 16 w 606"/>
                <a:gd name="T23" fmla="*/ 344 h 704"/>
                <a:gd name="T24" fmla="*/ 33 w 606"/>
                <a:gd name="T25" fmla="*/ 392 h 704"/>
                <a:gd name="T26" fmla="*/ 59 w 606"/>
                <a:gd name="T27" fmla="*/ 464 h 704"/>
                <a:gd name="T28" fmla="*/ 118 w 606"/>
                <a:gd name="T29" fmla="*/ 480 h 704"/>
                <a:gd name="T30" fmla="*/ 286 w 606"/>
                <a:gd name="T31" fmla="*/ 472 h 704"/>
                <a:gd name="T32" fmla="*/ 337 w 606"/>
                <a:gd name="T33" fmla="*/ 496 h 704"/>
                <a:gd name="T34" fmla="*/ 294 w 606"/>
                <a:gd name="T35" fmla="*/ 512 h 704"/>
                <a:gd name="T36" fmla="*/ 210 w 606"/>
                <a:gd name="T37" fmla="*/ 488 h 704"/>
                <a:gd name="T38" fmla="*/ 160 w 606"/>
                <a:gd name="T39" fmla="*/ 512 h 704"/>
                <a:gd name="T40" fmla="*/ 160 w 606"/>
                <a:gd name="T41" fmla="*/ 568 h 704"/>
                <a:gd name="T42" fmla="*/ 202 w 606"/>
                <a:gd name="T43" fmla="*/ 592 h 704"/>
                <a:gd name="T44" fmla="*/ 236 w 606"/>
                <a:gd name="T45" fmla="*/ 672 h 704"/>
                <a:gd name="T46" fmla="*/ 278 w 606"/>
                <a:gd name="T47" fmla="*/ 656 h 704"/>
                <a:gd name="T48" fmla="*/ 337 w 606"/>
                <a:gd name="T49" fmla="*/ 656 h 704"/>
                <a:gd name="T50" fmla="*/ 328 w 606"/>
                <a:gd name="T51" fmla="*/ 568 h 704"/>
                <a:gd name="T52" fmla="*/ 370 w 606"/>
                <a:gd name="T53" fmla="*/ 584 h 704"/>
                <a:gd name="T54" fmla="*/ 387 w 606"/>
                <a:gd name="T55" fmla="*/ 576 h 704"/>
                <a:gd name="T56" fmla="*/ 353 w 606"/>
                <a:gd name="T57" fmla="*/ 528 h 704"/>
                <a:gd name="T58" fmla="*/ 455 w 606"/>
                <a:gd name="T59" fmla="*/ 528 h 704"/>
                <a:gd name="T60" fmla="*/ 438 w 606"/>
                <a:gd name="T61" fmla="*/ 464 h 704"/>
                <a:gd name="T62" fmla="*/ 438 w 606"/>
                <a:gd name="T63" fmla="*/ 448 h 704"/>
                <a:gd name="T64" fmla="*/ 480 w 606"/>
                <a:gd name="T65" fmla="*/ 480 h 704"/>
                <a:gd name="T66" fmla="*/ 463 w 606"/>
                <a:gd name="T67" fmla="*/ 440 h 704"/>
                <a:gd name="T68" fmla="*/ 353 w 606"/>
                <a:gd name="T69" fmla="*/ 384 h 704"/>
                <a:gd name="T70" fmla="*/ 337 w 606"/>
                <a:gd name="T71" fmla="*/ 400 h 704"/>
                <a:gd name="T72" fmla="*/ 311 w 606"/>
                <a:gd name="T73" fmla="*/ 408 h 704"/>
                <a:gd name="T74" fmla="*/ 294 w 606"/>
                <a:gd name="T75" fmla="*/ 376 h 704"/>
                <a:gd name="T76" fmla="*/ 337 w 606"/>
                <a:gd name="T77" fmla="*/ 360 h 704"/>
                <a:gd name="T78" fmla="*/ 320 w 606"/>
                <a:gd name="T79" fmla="*/ 320 h 704"/>
                <a:gd name="T80" fmla="*/ 236 w 606"/>
                <a:gd name="T81" fmla="*/ 240 h 704"/>
                <a:gd name="T82" fmla="*/ 261 w 606"/>
                <a:gd name="T83" fmla="*/ 200 h 704"/>
                <a:gd name="T84" fmla="*/ 294 w 606"/>
                <a:gd name="T85" fmla="*/ 232 h 704"/>
                <a:gd name="T86" fmla="*/ 337 w 606"/>
                <a:gd name="T87" fmla="*/ 264 h 704"/>
                <a:gd name="T88" fmla="*/ 362 w 606"/>
                <a:gd name="T89" fmla="*/ 208 h 704"/>
                <a:gd name="T90" fmla="*/ 387 w 606"/>
                <a:gd name="T91" fmla="*/ 144 h 704"/>
                <a:gd name="T92" fmla="*/ 497 w 606"/>
                <a:gd name="T93" fmla="*/ 112 h 704"/>
                <a:gd name="T94" fmla="*/ 564 w 606"/>
                <a:gd name="T95" fmla="*/ 112 h 704"/>
                <a:gd name="T96" fmla="*/ 598 w 606"/>
                <a:gd name="T97" fmla="*/ 96 h 70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06" h="704">
                  <a:moveTo>
                    <a:pt x="589" y="72"/>
                  </a:moveTo>
                  <a:lnTo>
                    <a:pt x="606" y="24"/>
                  </a:lnTo>
                  <a:lnTo>
                    <a:pt x="581" y="0"/>
                  </a:lnTo>
                  <a:lnTo>
                    <a:pt x="556" y="0"/>
                  </a:lnTo>
                  <a:lnTo>
                    <a:pt x="564" y="40"/>
                  </a:lnTo>
                  <a:lnTo>
                    <a:pt x="530" y="56"/>
                  </a:lnTo>
                  <a:lnTo>
                    <a:pt x="471" y="72"/>
                  </a:lnTo>
                  <a:lnTo>
                    <a:pt x="446" y="72"/>
                  </a:lnTo>
                  <a:lnTo>
                    <a:pt x="412" y="72"/>
                  </a:lnTo>
                  <a:lnTo>
                    <a:pt x="379" y="56"/>
                  </a:lnTo>
                  <a:lnTo>
                    <a:pt x="328" y="88"/>
                  </a:lnTo>
                  <a:lnTo>
                    <a:pt x="286" y="104"/>
                  </a:lnTo>
                  <a:lnTo>
                    <a:pt x="244" y="104"/>
                  </a:lnTo>
                  <a:lnTo>
                    <a:pt x="236" y="136"/>
                  </a:lnTo>
                  <a:lnTo>
                    <a:pt x="168" y="144"/>
                  </a:lnTo>
                  <a:lnTo>
                    <a:pt x="134" y="184"/>
                  </a:lnTo>
                  <a:lnTo>
                    <a:pt x="109" y="184"/>
                  </a:lnTo>
                  <a:lnTo>
                    <a:pt x="75" y="200"/>
                  </a:lnTo>
                  <a:lnTo>
                    <a:pt x="67" y="200"/>
                  </a:lnTo>
                  <a:lnTo>
                    <a:pt x="75" y="232"/>
                  </a:lnTo>
                  <a:lnTo>
                    <a:pt x="50" y="248"/>
                  </a:lnTo>
                  <a:lnTo>
                    <a:pt x="50" y="288"/>
                  </a:lnTo>
                  <a:lnTo>
                    <a:pt x="16" y="304"/>
                  </a:lnTo>
                  <a:lnTo>
                    <a:pt x="16" y="344"/>
                  </a:lnTo>
                  <a:lnTo>
                    <a:pt x="0" y="352"/>
                  </a:lnTo>
                  <a:lnTo>
                    <a:pt x="33" y="392"/>
                  </a:lnTo>
                  <a:lnTo>
                    <a:pt x="75" y="424"/>
                  </a:lnTo>
                  <a:lnTo>
                    <a:pt x="59" y="464"/>
                  </a:lnTo>
                  <a:lnTo>
                    <a:pt x="92" y="464"/>
                  </a:lnTo>
                  <a:lnTo>
                    <a:pt x="118" y="480"/>
                  </a:lnTo>
                  <a:lnTo>
                    <a:pt x="202" y="480"/>
                  </a:lnTo>
                  <a:lnTo>
                    <a:pt x="286" y="472"/>
                  </a:lnTo>
                  <a:lnTo>
                    <a:pt x="362" y="480"/>
                  </a:lnTo>
                  <a:lnTo>
                    <a:pt x="337" y="496"/>
                  </a:lnTo>
                  <a:lnTo>
                    <a:pt x="328" y="512"/>
                  </a:lnTo>
                  <a:lnTo>
                    <a:pt x="294" y="512"/>
                  </a:lnTo>
                  <a:lnTo>
                    <a:pt x="261" y="504"/>
                  </a:lnTo>
                  <a:lnTo>
                    <a:pt x="210" y="488"/>
                  </a:lnTo>
                  <a:lnTo>
                    <a:pt x="185" y="504"/>
                  </a:lnTo>
                  <a:lnTo>
                    <a:pt x="160" y="512"/>
                  </a:lnTo>
                  <a:lnTo>
                    <a:pt x="134" y="552"/>
                  </a:lnTo>
                  <a:lnTo>
                    <a:pt x="160" y="568"/>
                  </a:lnTo>
                  <a:lnTo>
                    <a:pt x="185" y="584"/>
                  </a:lnTo>
                  <a:lnTo>
                    <a:pt x="202" y="592"/>
                  </a:lnTo>
                  <a:lnTo>
                    <a:pt x="210" y="624"/>
                  </a:lnTo>
                  <a:lnTo>
                    <a:pt x="236" y="672"/>
                  </a:lnTo>
                  <a:lnTo>
                    <a:pt x="252" y="648"/>
                  </a:lnTo>
                  <a:lnTo>
                    <a:pt x="278" y="656"/>
                  </a:lnTo>
                  <a:lnTo>
                    <a:pt x="311" y="704"/>
                  </a:lnTo>
                  <a:lnTo>
                    <a:pt x="337" y="656"/>
                  </a:lnTo>
                  <a:lnTo>
                    <a:pt x="396" y="688"/>
                  </a:lnTo>
                  <a:lnTo>
                    <a:pt x="328" y="568"/>
                  </a:lnTo>
                  <a:lnTo>
                    <a:pt x="353" y="576"/>
                  </a:lnTo>
                  <a:lnTo>
                    <a:pt x="370" y="584"/>
                  </a:lnTo>
                  <a:lnTo>
                    <a:pt x="370" y="600"/>
                  </a:lnTo>
                  <a:lnTo>
                    <a:pt x="387" y="576"/>
                  </a:lnTo>
                  <a:lnTo>
                    <a:pt x="412" y="560"/>
                  </a:lnTo>
                  <a:lnTo>
                    <a:pt x="353" y="528"/>
                  </a:lnTo>
                  <a:lnTo>
                    <a:pt x="404" y="512"/>
                  </a:lnTo>
                  <a:lnTo>
                    <a:pt x="455" y="528"/>
                  </a:lnTo>
                  <a:lnTo>
                    <a:pt x="446" y="488"/>
                  </a:lnTo>
                  <a:lnTo>
                    <a:pt x="438" y="464"/>
                  </a:lnTo>
                  <a:lnTo>
                    <a:pt x="412" y="448"/>
                  </a:lnTo>
                  <a:lnTo>
                    <a:pt x="438" y="448"/>
                  </a:lnTo>
                  <a:lnTo>
                    <a:pt x="455" y="464"/>
                  </a:lnTo>
                  <a:lnTo>
                    <a:pt x="480" y="480"/>
                  </a:lnTo>
                  <a:lnTo>
                    <a:pt x="514" y="472"/>
                  </a:lnTo>
                  <a:lnTo>
                    <a:pt x="463" y="440"/>
                  </a:lnTo>
                  <a:lnTo>
                    <a:pt x="421" y="408"/>
                  </a:lnTo>
                  <a:lnTo>
                    <a:pt x="353" y="384"/>
                  </a:lnTo>
                  <a:lnTo>
                    <a:pt x="337" y="384"/>
                  </a:lnTo>
                  <a:lnTo>
                    <a:pt x="337" y="400"/>
                  </a:lnTo>
                  <a:lnTo>
                    <a:pt x="345" y="416"/>
                  </a:lnTo>
                  <a:lnTo>
                    <a:pt x="311" y="408"/>
                  </a:lnTo>
                  <a:lnTo>
                    <a:pt x="294" y="400"/>
                  </a:lnTo>
                  <a:lnTo>
                    <a:pt x="294" y="376"/>
                  </a:lnTo>
                  <a:lnTo>
                    <a:pt x="294" y="352"/>
                  </a:lnTo>
                  <a:lnTo>
                    <a:pt x="337" y="360"/>
                  </a:lnTo>
                  <a:lnTo>
                    <a:pt x="337" y="336"/>
                  </a:lnTo>
                  <a:lnTo>
                    <a:pt x="320" y="320"/>
                  </a:lnTo>
                  <a:lnTo>
                    <a:pt x="269" y="288"/>
                  </a:lnTo>
                  <a:lnTo>
                    <a:pt x="236" y="240"/>
                  </a:lnTo>
                  <a:lnTo>
                    <a:pt x="244" y="224"/>
                  </a:lnTo>
                  <a:lnTo>
                    <a:pt x="261" y="200"/>
                  </a:lnTo>
                  <a:lnTo>
                    <a:pt x="269" y="224"/>
                  </a:lnTo>
                  <a:lnTo>
                    <a:pt x="294" y="232"/>
                  </a:lnTo>
                  <a:lnTo>
                    <a:pt x="320" y="240"/>
                  </a:lnTo>
                  <a:lnTo>
                    <a:pt x="337" y="264"/>
                  </a:lnTo>
                  <a:lnTo>
                    <a:pt x="337" y="232"/>
                  </a:lnTo>
                  <a:lnTo>
                    <a:pt x="362" y="208"/>
                  </a:lnTo>
                  <a:lnTo>
                    <a:pt x="370" y="160"/>
                  </a:lnTo>
                  <a:lnTo>
                    <a:pt x="387" y="144"/>
                  </a:lnTo>
                  <a:lnTo>
                    <a:pt x="412" y="136"/>
                  </a:lnTo>
                  <a:lnTo>
                    <a:pt x="497" y="112"/>
                  </a:lnTo>
                  <a:lnTo>
                    <a:pt x="539" y="112"/>
                  </a:lnTo>
                  <a:lnTo>
                    <a:pt x="564" y="112"/>
                  </a:lnTo>
                  <a:lnTo>
                    <a:pt x="573" y="128"/>
                  </a:lnTo>
                  <a:lnTo>
                    <a:pt x="598" y="96"/>
                  </a:lnTo>
                  <a:lnTo>
                    <a:pt x="589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1" name="Freeform 73"/>
            <p:cNvSpPr>
              <a:spLocks/>
            </p:cNvSpPr>
            <p:nvPr/>
          </p:nvSpPr>
          <p:spPr bwMode="auto">
            <a:xfrm>
              <a:off x="4831" y="3488"/>
              <a:ext cx="244" cy="192"/>
            </a:xfrm>
            <a:custGeom>
              <a:avLst/>
              <a:gdLst>
                <a:gd name="T0" fmla="*/ 227 w 244"/>
                <a:gd name="T1" fmla="*/ 32 h 192"/>
                <a:gd name="T2" fmla="*/ 185 w 244"/>
                <a:gd name="T3" fmla="*/ 16 h 192"/>
                <a:gd name="T4" fmla="*/ 177 w 244"/>
                <a:gd name="T5" fmla="*/ 0 h 192"/>
                <a:gd name="T6" fmla="*/ 134 w 244"/>
                <a:gd name="T7" fmla="*/ 0 h 192"/>
                <a:gd name="T8" fmla="*/ 75 w 244"/>
                <a:gd name="T9" fmla="*/ 24 h 192"/>
                <a:gd name="T10" fmla="*/ 50 w 244"/>
                <a:gd name="T11" fmla="*/ 32 h 192"/>
                <a:gd name="T12" fmla="*/ 25 w 244"/>
                <a:gd name="T13" fmla="*/ 40 h 192"/>
                <a:gd name="T14" fmla="*/ 16 w 244"/>
                <a:gd name="T15" fmla="*/ 72 h 192"/>
                <a:gd name="T16" fmla="*/ 0 w 244"/>
                <a:gd name="T17" fmla="*/ 64 h 192"/>
                <a:gd name="T18" fmla="*/ 0 w 244"/>
                <a:gd name="T19" fmla="*/ 88 h 192"/>
                <a:gd name="T20" fmla="*/ 8 w 244"/>
                <a:gd name="T21" fmla="*/ 144 h 192"/>
                <a:gd name="T22" fmla="*/ 33 w 244"/>
                <a:gd name="T23" fmla="*/ 176 h 192"/>
                <a:gd name="T24" fmla="*/ 59 w 244"/>
                <a:gd name="T25" fmla="*/ 184 h 192"/>
                <a:gd name="T26" fmla="*/ 67 w 244"/>
                <a:gd name="T27" fmla="*/ 192 h 192"/>
                <a:gd name="T28" fmla="*/ 75 w 244"/>
                <a:gd name="T29" fmla="*/ 192 h 192"/>
                <a:gd name="T30" fmla="*/ 109 w 244"/>
                <a:gd name="T31" fmla="*/ 176 h 192"/>
                <a:gd name="T32" fmla="*/ 134 w 244"/>
                <a:gd name="T33" fmla="*/ 176 h 192"/>
                <a:gd name="T34" fmla="*/ 168 w 244"/>
                <a:gd name="T35" fmla="*/ 136 h 192"/>
                <a:gd name="T36" fmla="*/ 236 w 244"/>
                <a:gd name="T37" fmla="*/ 128 h 192"/>
                <a:gd name="T38" fmla="*/ 244 w 244"/>
                <a:gd name="T39" fmla="*/ 104 h 192"/>
                <a:gd name="T40" fmla="*/ 244 w 244"/>
                <a:gd name="T41" fmla="*/ 64 h 192"/>
                <a:gd name="T42" fmla="*/ 227 w 244"/>
                <a:gd name="T43" fmla="*/ 32 h 19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44" h="192">
                  <a:moveTo>
                    <a:pt x="227" y="32"/>
                  </a:moveTo>
                  <a:lnTo>
                    <a:pt x="185" y="16"/>
                  </a:lnTo>
                  <a:lnTo>
                    <a:pt x="177" y="0"/>
                  </a:lnTo>
                  <a:lnTo>
                    <a:pt x="134" y="0"/>
                  </a:lnTo>
                  <a:lnTo>
                    <a:pt x="75" y="24"/>
                  </a:lnTo>
                  <a:lnTo>
                    <a:pt x="50" y="32"/>
                  </a:lnTo>
                  <a:lnTo>
                    <a:pt x="25" y="40"/>
                  </a:lnTo>
                  <a:lnTo>
                    <a:pt x="16" y="72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8" y="144"/>
                  </a:lnTo>
                  <a:lnTo>
                    <a:pt x="33" y="176"/>
                  </a:lnTo>
                  <a:lnTo>
                    <a:pt x="59" y="184"/>
                  </a:lnTo>
                  <a:lnTo>
                    <a:pt x="67" y="192"/>
                  </a:lnTo>
                  <a:lnTo>
                    <a:pt x="75" y="192"/>
                  </a:lnTo>
                  <a:lnTo>
                    <a:pt x="109" y="176"/>
                  </a:lnTo>
                  <a:lnTo>
                    <a:pt x="134" y="176"/>
                  </a:lnTo>
                  <a:lnTo>
                    <a:pt x="168" y="136"/>
                  </a:lnTo>
                  <a:lnTo>
                    <a:pt x="236" y="128"/>
                  </a:lnTo>
                  <a:lnTo>
                    <a:pt x="244" y="104"/>
                  </a:lnTo>
                  <a:lnTo>
                    <a:pt x="244" y="64"/>
                  </a:lnTo>
                  <a:lnTo>
                    <a:pt x="227" y="32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2" name="Freeform 74"/>
            <p:cNvSpPr>
              <a:spLocks/>
            </p:cNvSpPr>
            <p:nvPr/>
          </p:nvSpPr>
          <p:spPr bwMode="auto">
            <a:xfrm>
              <a:off x="4965" y="3184"/>
              <a:ext cx="590" cy="408"/>
            </a:xfrm>
            <a:custGeom>
              <a:avLst/>
              <a:gdLst>
                <a:gd name="T0" fmla="*/ 455 w 590"/>
                <a:gd name="T1" fmla="*/ 256 h 408"/>
                <a:gd name="T2" fmla="*/ 489 w 590"/>
                <a:gd name="T3" fmla="*/ 248 h 408"/>
                <a:gd name="T4" fmla="*/ 514 w 590"/>
                <a:gd name="T5" fmla="*/ 232 h 408"/>
                <a:gd name="T6" fmla="*/ 565 w 590"/>
                <a:gd name="T7" fmla="*/ 240 h 408"/>
                <a:gd name="T8" fmla="*/ 590 w 590"/>
                <a:gd name="T9" fmla="*/ 232 h 408"/>
                <a:gd name="T10" fmla="*/ 565 w 590"/>
                <a:gd name="T11" fmla="*/ 200 h 408"/>
                <a:gd name="T12" fmla="*/ 523 w 590"/>
                <a:gd name="T13" fmla="*/ 176 h 408"/>
                <a:gd name="T14" fmla="*/ 548 w 590"/>
                <a:gd name="T15" fmla="*/ 144 h 408"/>
                <a:gd name="T16" fmla="*/ 548 w 590"/>
                <a:gd name="T17" fmla="*/ 104 h 408"/>
                <a:gd name="T18" fmla="*/ 548 w 590"/>
                <a:gd name="T19" fmla="*/ 72 h 408"/>
                <a:gd name="T20" fmla="*/ 573 w 590"/>
                <a:gd name="T21" fmla="*/ 64 h 408"/>
                <a:gd name="T22" fmla="*/ 582 w 590"/>
                <a:gd name="T23" fmla="*/ 48 h 408"/>
                <a:gd name="T24" fmla="*/ 582 w 590"/>
                <a:gd name="T25" fmla="*/ 32 h 408"/>
                <a:gd name="T26" fmla="*/ 582 w 590"/>
                <a:gd name="T27" fmla="*/ 16 h 408"/>
                <a:gd name="T28" fmla="*/ 531 w 590"/>
                <a:gd name="T29" fmla="*/ 16 h 408"/>
                <a:gd name="T30" fmla="*/ 523 w 590"/>
                <a:gd name="T31" fmla="*/ 0 h 408"/>
                <a:gd name="T32" fmla="*/ 481 w 590"/>
                <a:gd name="T33" fmla="*/ 8 h 408"/>
                <a:gd name="T34" fmla="*/ 455 w 590"/>
                <a:gd name="T35" fmla="*/ 0 h 408"/>
                <a:gd name="T36" fmla="*/ 413 w 590"/>
                <a:gd name="T37" fmla="*/ 8 h 408"/>
                <a:gd name="T38" fmla="*/ 363 w 590"/>
                <a:gd name="T39" fmla="*/ 24 h 408"/>
                <a:gd name="T40" fmla="*/ 321 w 590"/>
                <a:gd name="T41" fmla="*/ 80 h 408"/>
                <a:gd name="T42" fmla="*/ 270 w 590"/>
                <a:gd name="T43" fmla="*/ 88 h 408"/>
                <a:gd name="T44" fmla="*/ 219 w 590"/>
                <a:gd name="T45" fmla="*/ 88 h 408"/>
                <a:gd name="T46" fmla="*/ 194 w 590"/>
                <a:gd name="T47" fmla="*/ 88 h 408"/>
                <a:gd name="T48" fmla="*/ 169 w 590"/>
                <a:gd name="T49" fmla="*/ 112 h 408"/>
                <a:gd name="T50" fmla="*/ 76 w 590"/>
                <a:gd name="T51" fmla="*/ 112 h 408"/>
                <a:gd name="T52" fmla="*/ 43 w 590"/>
                <a:gd name="T53" fmla="*/ 104 h 408"/>
                <a:gd name="T54" fmla="*/ 43 w 590"/>
                <a:gd name="T55" fmla="*/ 80 h 408"/>
                <a:gd name="T56" fmla="*/ 9 w 590"/>
                <a:gd name="T57" fmla="*/ 64 h 408"/>
                <a:gd name="T58" fmla="*/ 0 w 590"/>
                <a:gd name="T59" fmla="*/ 88 h 408"/>
                <a:gd name="T60" fmla="*/ 9 w 590"/>
                <a:gd name="T61" fmla="*/ 120 h 408"/>
                <a:gd name="T62" fmla="*/ 26 w 590"/>
                <a:gd name="T63" fmla="*/ 152 h 408"/>
                <a:gd name="T64" fmla="*/ 68 w 590"/>
                <a:gd name="T65" fmla="*/ 184 h 408"/>
                <a:gd name="T66" fmla="*/ 51 w 590"/>
                <a:gd name="T67" fmla="*/ 224 h 408"/>
                <a:gd name="T68" fmla="*/ 34 w 590"/>
                <a:gd name="T69" fmla="*/ 232 h 408"/>
                <a:gd name="T70" fmla="*/ 34 w 590"/>
                <a:gd name="T71" fmla="*/ 264 h 408"/>
                <a:gd name="T72" fmla="*/ 51 w 590"/>
                <a:gd name="T73" fmla="*/ 272 h 408"/>
                <a:gd name="T74" fmla="*/ 43 w 590"/>
                <a:gd name="T75" fmla="*/ 304 h 408"/>
                <a:gd name="T76" fmla="*/ 51 w 590"/>
                <a:gd name="T77" fmla="*/ 320 h 408"/>
                <a:gd name="T78" fmla="*/ 93 w 590"/>
                <a:gd name="T79" fmla="*/ 336 h 408"/>
                <a:gd name="T80" fmla="*/ 110 w 590"/>
                <a:gd name="T81" fmla="*/ 368 h 408"/>
                <a:gd name="T82" fmla="*/ 110 w 590"/>
                <a:gd name="T83" fmla="*/ 408 h 408"/>
                <a:gd name="T84" fmla="*/ 110 w 590"/>
                <a:gd name="T85" fmla="*/ 400 h 408"/>
                <a:gd name="T86" fmla="*/ 152 w 590"/>
                <a:gd name="T87" fmla="*/ 400 h 408"/>
                <a:gd name="T88" fmla="*/ 194 w 590"/>
                <a:gd name="T89" fmla="*/ 384 h 408"/>
                <a:gd name="T90" fmla="*/ 245 w 590"/>
                <a:gd name="T91" fmla="*/ 352 h 408"/>
                <a:gd name="T92" fmla="*/ 278 w 590"/>
                <a:gd name="T93" fmla="*/ 368 h 408"/>
                <a:gd name="T94" fmla="*/ 312 w 590"/>
                <a:gd name="T95" fmla="*/ 368 h 408"/>
                <a:gd name="T96" fmla="*/ 337 w 590"/>
                <a:gd name="T97" fmla="*/ 368 h 408"/>
                <a:gd name="T98" fmla="*/ 396 w 590"/>
                <a:gd name="T99" fmla="*/ 352 h 408"/>
                <a:gd name="T100" fmla="*/ 430 w 590"/>
                <a:gd name="T101" fmla="*/ 336 h 408"/>
                <a:gd name="T102" fmla="*/ 422 w 590"/>
                <a:gd name="T103" fmla="*/ 296 h 408"/>
                <a:gd name="T104" fmla="*/ 447 w 590"/>
                <a:gd name="T105" fmla="*/ 296 h 408"/>
                <a:gd name="T106" fmla="*/ 455 w 590"/>
                <a:gd name="T107" fmla="*/ 280 h 408"/>
                <a:gd name="T108" fmla="*/ 455 w 590"/>
                <a:gd name="T109" fmla="*/ 256 h 40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90" h="408">
                  <a:moveTo>
                    <a:pt x="455" y="256"/>
                  </a:moveTo>
                  <a:lnTo>
                    <a:pt x="489" y="248"/>
                  </a:lnTo>
                  <a:lnTo>
                    <a:pt x="514" y="232"/>
                  </a:lnTo>
                  <a:lnTo>
                    <a:pt x="565" y="240"/>
                  </a:lnTo>
                  <a:lnTo>
                    <a:pt x="590" y="232"/>
                  </a:lnTo>
                  <a:lnTo>
                    <a:pt x="565" y="200"/>
                  </a:lnTo>
                  <a:lnTo>
                    <a:pt x="523" y="176"/>
                  </a:lnTo>
                  <a:lnTo>
                    <a:pt x="548" y="144"/>
                  </a:lnTo>
                  <a:lnTo>
                    <a:pt x="548" y="104"/>
                  </a:lnTo>
                  <a:lnTo>
                    <a:pt x="548" y="72"/>
                  </a:lnTo>
                  <a:lnTo>
                    <a:pt x="573" y="64"/>
                  </a:lnTo>
                  <a:lnTo>
                    <a:pt x="582" y="48"/>
                  </a:lnTo>
                  <a:lnTo>
                    <a:pt x="582" y="32"/>
                  </a:lnTo>
                  <a:lnTo>
                    <a:pt x="582" y="16"/>
                  </a:lnTo>
                  <a:lnTo>
                    <a:pt x="531" y="16"/>
                  </a:lnTo>
                  <a:lnTo>
                    <a:pt x="523" y="0"/>
                  </a:lnTo>
                  <a:lnTo>
                    <a:pt x="481" y="8"/>
                  </a:lnTo>
                  <a:lnTo>
                    <a:pt x="455" y="0"/>
                  </a:lnTo>
                  <a:lnTo>
                    <a:pt x="413" y="8"/>
                  </a:lnTo>
                  <a:lnTo>
                    <a:pt x="363" y="24"/>
                  </a:lnTo>
                  <a:lnTo>
                    <a:pt x="321" y="80"/>
                  </a:lnTo>
                  <a:lnTo>
                    <a:pt x="270" y="88"/>
                  </a:lnTo>
                  <a:lnTo>
                    <a:pt x="219" y="88"/>
                  </a:lnTo>
                  <a:lnTo>
                    <a:pt x="194" y="88"/>
                  </a:lnTo>
                  <a:lnTo>
                    <a:pt x="169" y="112"/>
                  </a:lnTo>
                  <a:lnTo>
                    <a:pt x="76" y="112"/>
                  </a:lnTo>
                  <a:lnTo>
                    <a:pt x="43" y="104"/>
                  </a:lnTo>
                  <a:lnTo>
                    <a:pt x="43" y="80"/>
                  </a:lnTo>
                  <a:lnTo>
                    <a:pt x="9" y="64"/>
                  </a:lnTo>
                  <a:lnTo>
                    <a:pt x="0" y="88"/>
                  </a:lnTo>
                  <a:lnTo>
                    <a:pt x="9" y="120"/>
                  </a:lnTo>
                  <a:lnTo>
                    <a:pt x="26" y="152"/>
                  </a:lnTo>
                  <a:lnTo>
                    <a:pt x="68" y="184"/>
                  </a:lnTo>
                  <a:lnTo>
                    <a:pt x="51" y="224"/>
                  </a:lnTo>
                  <a:lnTo>
                    <a:pt x="34" y="232"/>
                  </a:lnTo>
                  <a:lnTo>
                    <a:pt x="34" y="264"/>
                  </a:lnTo>
                  <a:lnTo>
                    <a:pt x="51" y="272"/>
                  </a:lnTo>
                  <a:lnTo>
                    <a:pt x="43" y="304"/>
                  </a:lnTo>
                  <a:lnTo>
                    <a:pt x="51" y="320"/>
                  </a:lnTo>
                  <a:lnTo>
                    <a:pt x="93" y="336"/>
                  </a:lnTo>
                  <a:lnTo>
                    <a:pt x="110" y="368"/>
                  </a:lnTo>
                  <a:lnTo>
                    <a:pt x="110" y="408"/>
                  </a:lnTo>
                  <a:lnTo>
                    <a:pt x="110" y="400"/>
                  </a:lnTo>
                  <a:lnTo>
                    <a:pt x="152" y="400"/>
                  </a:lnTo>
                  <a:lnTo>
                    <a:pt x="194" y="384"/>
                  </a:lnTo>
                  <a:lnTo>
                    <a:pt x="245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37" y="368"/>
                  </a:lnTo>
                  <a:lnTo>
                    <a:pt x="396" y="352"/>
                  </a:lnTo>
                  <a:lnTo>
                    <a:pt x="430" y="336"/>
                  </a:lnTo>
                  <a:lnTo>
                    <a:pt x="422" y="296"/>
                  </a:lnTo>
                  <a:lnTo>
                    <a:pt x="447" y="296"/>
                  </a:lnTo>
                  <a:lnTo>
                    <a:pt x="455" y="280"/>
                  </a:lnTo>
                  <a:lnTo>
                    <a:pt x="455" y="25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3" name="Freeform 75"/>
            <p:cNvSpPr>
              <a:spLocks/>
            </p:cNvSpPr>
            <p:nvPr/>
          </p:nvSpPr>
          <p:spPr bwMode="auto">
            <a:xfrm>
              <a:off x="4831" y="3488"/>
              <a:ext cx="244" cy="192"/>
            </a:xfrm>
            <a:custGeom>
              <a:avLst/>
              <a:gdLst>
                <a:gd name="T0" fmla="*/ 227 w 244"/>
                <a:gd name="T1" fmla="*/ 32 h 192"/>
                <a:gd name="T2" fmla="*/ 185 w 244"/>
                <a:gd name="T3" fmla="*/ 16 h 192"/>
                <a:gd name="T4" fmla="*/ 177 w 244"/>
                <a:gd name="T5" fmla="*/ 0 h 192"/>
                <a:gd name="T6" fmla="*/ 177 w 244"/>
                <a:gd name="T7" fmla="*/ 0 h 192"/>
                <a:gd name="T8" fmla="*/ 134 w 244"/>
                <a:gd name="T9" fmla="*/ 0 h 192"/>
                <a:gd name="T10" fmla="*/ 75 w 244"/>
                <a:gd name="T11" fmla="*/ 24 h 192"/>
                <a:gd name="T12" fmla="*/ 50 w 244"/>
                <a:gd name="T13" fmla="*/ 32 h 192"/>
                <a:gd name="T14" fmla="*/ 25 w 244"/>
                <a:gd name="T15" fmla="*/ 40 h 192"/>
                <a:gd name="T16" fmla="*/ 16 w 244"/>
                <a:gd name="T17" fmla="*/ 72 h 192"/>
                <a:gd name="T18" fmla="*/ 0 w 244"/>
                <a:gd name="T19" fmla="*/ 64 h 192"/>
                <a:gd name="T20" fmla="*/ 0 w 244"/>
                <a:gd name="T21" fmla="*/ 88 h 192"/>
                <a:gd name="T22" fmla="*/ 8 w 244"/>
                <a:gd name="T23" fmla="*/ 144 h 192"/>
                <a:gd name="T24" fmla="*/ 33 w 244"/>
                <a:gd name="T25" fmla="*/ 176 h 192"/>
                <a:gd name="T26" fmla="*/ 59 w 244"/>
                <a:gd name="T27" fmla="*/ 184 h 192"/>
                <a:gd name="T28" fmla="*/ 67 w 244"/>
                <a:gd name="T29" fmla="*/ 192 h 192"/>
                <a:gd name="T30" fmla="*/ 75 w 244"/>
                <a:gd name="T31" fmla="*/ 192 h 192"/>
                <a:gd name="T32" fmla="*/ 109 w 244"/>
                <a:gd name="T33" fmla="*/ 176 h 192"/>
                <a:gd name="T34" fmla="*/ 134 w 244"/>
                <a:gd name="T35" fmla="*/ 176 h 192"/>
                <a:gd name="T36" fmla="*/ 168 w 244"/>
                <a:gd name="T37" fmla="*/ 136 h 192"/>
                <a:gd name="T38" fmla="*/ 236 w 244"/>
                <a:gd name="T39" fmla="*/ 128 h 192"/>
                <a:gd name="T40" fmla="*/ 244 w 244"/>
                <a:gd name="T41" fmla="*/ 104 h 192"/>
                <a:gd name="T42" fmla="*/ 244 w 244"/>
                <a:gd name="T43" fmla="*/ 64 h 192"/>
                <a:gd name="T44" fmla="*/ 227 w 244"/>
                <a:gd name="T45" fmla="*/ 32 h 19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4" h="192">
                  <a:moveTo>
                    <a:pt x="227" y="32"/>
                  </a:moveTo>
                  <a:lnTo>
                    <a:pt x="185" y="16"/>
                  </a:lnTo>
                  <a:lnTo>
                    <a:pt x="177" y="0"/>
                  </a:lnTo>
                  <a:lnTo>
                    <a:pt x="134" y="0"/>
                  </a:lnTo>
                  <a:lnTo>
                    <a:pt x="75" y="24"/>
                  </a:lnTo>
                  <a:lnTo>
                    <a:pt x="50" y="32"/>
                  </a:lnTo>
                  <a:lnTo>
                    <a:pt x="25" y="40"/>
                  </a:lnTo>
                  <a:lnTo>
                    <a:pt x="16" y="72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8" y="144"/>
                  </a:lnTo>
                  <a:lnTo>
                    <a:pt x="33" y="176"/>
                  </a:lnTo>
                  <a:lnTo>
                    <a:pt x="59" y="184"/>
                  </a:lnTo>
                  <a:lnTo>
                    <a:pt x="67" y="192"/>
                  </a:lnTo>
                  <a:lnTo>
                    <a:pt x="75" y="192"/>
                  </a:lnTo>
                  <a:lnTo>
                    <a:pt x="109" y="176"/>
                  </a:lnTo>
                  <a:lnTo>
                    <a:pt x="134" y="176"/>
                  </a:lnTo>
                  <a:lnTo>
                    <a:pt x="168" y="136"/>
                  </a:lnTo>
                  <a:lnTo>
                    <a:pt x="236" y="128"/>
                  </a:lnTo>
                  <a:lnTo>
                    <a:pt x="244" y="104"/>
                  </a:lnTo>
                  <a:lnTo>
                    <a:pt x="244" y="64"/>
                  </a:lnTo>
                  <a:lnTo>
                    <a:pt x="227" y="3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4" name="Freeform 76"/>
            <p:cNvSpPr>
              <a:spLocks/>
            </p:cNvSpPr>
            <p:nvPr/>
          </p:nvSpPr>
          <p:spPr bwMode="auto">
            <a:xfrm>
              <a:off x="4965" y="3184"/>
              <a:ext cx="590" cy="408"/>
            </a:xfrm>
            <a:custGeom>
              <a:avLst/>
              <a:gdLst>
                <a:gd name="T0" fmla="*/ 455 w 590"/>
                <a:gd name="T1" fmla="*/ 256 h 408"/>
                <a:gd name="T2" fmla="*/ 489 w 590"/>
                <a:gd name="T3" fmla="*/ 248 h 408"/>
                <a:gd name="T4" fmla="*/ 514 w 590"/>
                <a:gd name="T5" fmla="*/ 232 h 408"/>
                <a:gd name="T6" fmla="*/ 565 w 590"/>
                <a:gd name="T7" fmla="*/ 240 h 408"/>
                <a:gd name="T8" fmla="*/ 590 w 590"/>
                <a:gd name="T9" fmla="*/ 232 h 408"/>
                <a:gd name="T10" fmla="*/ 565 w 590"/>
                <a:gd name="T11" fmla="*/ 200 h 408"/>
                <a:gd name="T12" fmla="*/ 523 w 590"/>
                <a:gd name="T13" fmla="*/ 176 h 408"/>
                <a:gd name="T14" fmla="*/ 548 w 590"/>
                <a:gd name="T15" fmla="*/ 144 h 408"/>
                <a:gd name="T16" fmla="*/ 548 w 590"/>
                <a:gd name="T17" fmla="*/ 104 h 408"/>
                <a:gd name="T18" fmla="*/ 548 w 590"/>
                <a:gd name="T19" fmla="*/ 72 h 408"/>
                <a:gd name="T20" fmla="*/ 573 w 590"/>
                <a:gd name="T21" fmla="*/ 64 h 408"/>
                <a:gd name="T22" fmla="*/ 582 w 590"/>
                <a:gd name="T23" fmla="*/ 48 h 408"/>
                <a:gd name="T24" fmla="*/ 582 w 590"/>
                <a:gd name="T25" fmla="*/ 32 h 408"/>
                <a:gd name="T26" fmla="*/ 582 w 590"/>
                <a:gd name="T27" fmla="*/ 16 h 408"/>
                <a:gd name="T28" fmla="*/ 531 w 590"/>
                <a:gd name="T29" fmla="*/ 16 h 408"/>
                <a:gd name="T30" fmla="*/ 523 w 590"/>
                <a:gd name="T31" fmla="*/ 0 h 408"/>
                <a:gd name="T32" fmla="*/ 481 w 590"/>
                <a:gd name="T33" fmla="*/ 8 h 408"/>
                <a:gd name="T34" fmla="*/ 455 w 590"/>
                <a:gd name="T35" fmla="*/ 0 h 408"/>
                <a:gd name="T36" fmla="*/ 413 w 590"/>
                <a:gd name="T37" fmla="*/ 8 h 408"/>
                <a:gd name="T38" fmla="*/ 363 w 590"/>
                <a:gd name="T39" fmla="*/ 24 h 408"/>
                <a:gd name="T40" fmla="*/ 321 w 590"/>
                <a:gd name="T41" fmla="*/ 80 h 408"/>
                <a:gd name="T42" fmla="*/ 270 w 590"/>
                <a:gd name="T43" fmla="*/ 88 h 408"/>
                <a:gd name="T44" fmla="*/ 219 w 590"/>
                <a:gd name="T45" fmla="*/ 88 h 408"/>
                <a:gd name="T46" fmla="*/ 194 w 590"/>
                <a:gd name="T47" fmla="*/ 88 h 408"/>
                <a:gd name="T48" fmla="*/ 169 w 590"/>
                <a:gd name="T49" fmla="*/ 112 h 408"/>
                <a:gd name="T50" fmla="*/ 76 w 590"/>
                <a:gd name="T51" fmla="*/ 112 h 408"/>
                <a:gd name="T52" fmla="*/ 43 w 590"/>
                <a:gd name="T53" fmla="*/ 104 h 408"/>
                <a:gd name="T54" fmla="*/ 43 w 590"/>
                <a:gd name="T55" fmla="*/ 80 h 408"/>
                <a:gd name="T56" fmla="*/ 9 w 590"/>
                <a:gd name="T57" fmla="*/ 64 h 408"/>
                <a:gd name="T58" fmla="*/ 0 w 590"/>
                <a:gd name="T59" fmla="*/ 88 h 408"/>
                <a:gd name="T60" fmla="*/ 9 w 590"/>
                <a:gd name="T61" fmla="*/ 120 h 408"/>
                <a:gd name="T62" fmla="*/ 26 w 590"/>
                <a:gd name="T63" fmla="*/ 152 h 408"/>
                <a:gd name="T64" fmla="*/ 68 w 590"/>
                <a:gd name="T65" fmla="*/ 184 h 408"/>
                <a:gd name="T66" fmla="*/ 51 w 590"/>
                <a:gd name="T67" fmla="*/ 224 h 408"/>
                <a:gd name="T68" fmla="*/ 34 w 590"/>
                <a:gd name="T69" fmla="*/ 232 h 408"/>
                <a:gd name="T70" fmla="*/ 34 w 590"/>
                <a:gd name="T71" fmla="*/ 264 h 408"/>
                <a:gd name="T72" fmla="*/ 51 w 590"/>
                <a:gd name="T73" fmla="*/ 272 h 408"/>
                <a:gd name="T74" fmla="*/ 43 w 590"/>
                <a:gd name="T75" fmla="*/ 304 h 408"/>
                <a:gd name="T76" fmla="*/ 51 w 590"/>
                <a:gd name="T77" fmla="*/ 320 h 408"/>
                <a:gd name="T78" fmla="*/ 93 w 590"/>
                <a:gd name="T79" fmla="*/ 336 h 408"/>
                <a:gd name="T80" fmla="*/ 110 w 590"/>
                <a:gd name="T81" fmla="*/ 368 h 408"/>
                <a:gd name="T82" fmla="*/ 110 w 590"/>
                <a:gd name="T83" fmla="*/ 408 h 408"/>
                <a:gd name="T84" fmla="*/ 110 w 590"/>
                <a:gd name="T85" fmla="*/ 400 h 408"/>
                <a:gd name="T86" fmla="*/ 152 w 590"/>
                <a:gd name="T87" fmla="*/ 400 h 408"/>
                <a:gd name="T88" fmla="*/ 194 w 590"/>
                <a:gd name="T89" fmla="*/ 384 h 408"/>
                <a:gd name="T90" fmla="*/ 245 w 590"/>
                <a:gd name="T91" fmla="*/ 352 h 408"/>
                <a:gd name="T92" fmla="*/ 278 w 590"/>
                <a:gd name="T93" fmla="*/ 368 h 408"/>
                <a:gd name="T94" fmla="*/ 312 w 590"/>
                <a:gd name="T95" fmla="*/ 368 h 408"/>
                <a:gd name="T96" fmla="*/ 337 w 590"/>
                <a:gd name="T97" fmla="*/ 368 h 408"/>
                <a:gd name="T98" fmla="*/ 396 w 590"/>
                <a:gd name="T99" fmla="*/ 352 h 408"/>
                <a:gd name="T100" fmla="*/ 430 w 590"/>
                <a:gd name="T101" fmla="*/ 336 h 408"/>
                <a:gd name="T102" fmla="*/ 422 w 590"/>
                <a:gd name="T103" fmla="*/ 296 h 408"/>
                <a:gd name="T104" fmla="*/ 447 w 590"/>
                <a:gd name="T105" fmla="*/ 296 h 408"/>
                <a:gd name="T106" fmla="*/ 447 w 590"/>
                <a:gd name="T107" fmla="*/ 296 h 408"/>
                <a:gd name="T108" fmla="*/ 455 w 590"/>
                <a:gd name="T109" fmla="*/ 280 h 408"/>
                <a:gd name="T110" fmla="*/ 455 w 590"/>
                <a:gd name="T111" fmla="*/ 256 h 40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90" h="408">
                  <a:moveTo>
                    <a:pt x="455" y="256"/>
                  </a:moveTo>
                  <a:lnTo>
                    <a:pt x="489" y="248"/>
                  </a:lnTo>
                  <a:lnTo>
                    <a:pt x="514" y="232"/>
                  </a:lnTo>
                  <a:lnTo>
                    <a:pt x="565" y="240"/>
                  </a:lnTo>
                  <a:lnTo>
                    <a:pt x="590" y="232"/>
                  </a:lnTo>
                  <a:lnTo>
                    <a:pt x="565" y="200"/>
                  </a:lnTo>
                  <a:lnTo>
                    <a:pt x="523" y="176"/>
                  </a:lnTo>
                  <a:lnTo>
                    <a:pt x="548" y="144"/>
                  </a:lnTo>
                  <a:lnTo>
                    <a:pt x="548" y="104"/>
                  </a:lnTo>
                  <a:lnTo>
                    <a:pt x="548" y="72"/>
                  </a:lnTo>
                  <a:lnTo>
                    <a:pt x="573" y="64"/>
                  </a:lnTo>
                  <a:lnTo>
                    <a:pt x="582" y="48"/>
                  </a:lnTo>
                  <a:lnTo>
                    <a:pt x="582" y="32"/>
                  </a:lnTo>
                  <a:lnTo>
                    <a:pt x="582" y="16"/>
                  </a:lnTo>
                  <a:lnTo>
                    <a:pt x="531" y="16"/>
                  </a:lnTo>
                  <a:lnTo>
                    <a:pt x="523" y="0"/>
                  </a:lnTo>
                  <a:lnTo>
                    <a:pt x="481" y="8"/>
                  </a:lnTo>
                  <a:lnTo>
                    <a:pt x="455" y="0"/>
                  </a:lnTo>
                  <a:lnTo>
                    <a:pt x="413" y="8"/>
                  </a:lnTo>
                  <a:lnTo>
                    <a:pt x="363" y="24"/>
                  </a:lnTo>
                  <a:lnTo>
                    <a:pt x="321" y="80"/>
                  </a:lnTo>
                  <a:lnTo>
                    <a:pt x="270" y="88"/>
                  </a:lnTo>
                  <a:lnTo>
                    <a:pt x="219" y="88"/>
                  </a:lnTo>
                  <a:lnTo>
                    <a:pt x="194" y="88"/>
                  </a:lnTo>
                  <a:lnTo>
                    <a:pt x="169" y="112"/>
                  </a:lnTo>
                  <a:lnTo>
                    <a:pt x="76" y="112"/>
                  </a:lnTo>
                  <a:lnTo>
                    <a:pt x="43" y="104"/>
                  </a:lnTo>
                  <a:lnTo>
                    <a:pt x="43" y="80"/>
                  </a:lnTo>
                  <a:lnTo>
                    <a:pt x="9" y="64"/>
                  </a:lnTo>
                  <a:lnTo>
                    <a:pt x="0" y="88"/>
                  </a:lnTo>
                  <a:lnTo>
                    <a:pt x="9" y="120"/>
                  </a:lnTo>
                  <a:lnTo>
                    <a:pt x="26" y="152"/>
                  </a:lnTo>
                  <a:lnTo>
                    <a:pt x="68" y="184"/>
                  </a:lnTo>
                  <a:lnTo>
                    <a:pt x="51" y="224"/>
                  </a:lnTo>
                  <a:lnTo>
                    <a:pt x="34" y="232"/>
                  </a:lnTo>
                  <a:lnTo>
                    <a:pt x="34" y="264"/>
                  </a:lnTo>
                  <a:lnTo>
                    <a:pt x="51" y="272"/>
                  </a:lnTo>
                  <a:lnTo>
                    <a:pt x="43" y="304"/>
                  </a:lnTo>
                  <a:lnTo>
                    <a:pt x="51" y="320"/>
                  </a:lnTo>
                  <a:lnTo>
                    <a:pt x="93" y="336"/>
                  </a:lnTo>
                  <a:lnTo>
                    <a:pt x="110" y="368"/>
                  </a:lnTo>
                  <a:lnTo>
                    <a:pt x="110" y="408"/>
                  </a:lnTo>
                  <a:lnTo>
                    <a:pt x="110" y="400"/>
                  </a:lnTo>
                  <a:lnTo>
                    <a:pt x="152" y="400"/>
                  </a:lnTo>
                  <a:lnTo>
                    <a:pt x="194" y="384"/>
                  </a:lnTo>
                  <a:lnTo>
                    <a:pt x="245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37" y="368"/>
                  </a:lnTo>
                  <a:lnTo>
                    <a:pt x="396" y="352"/>
                  </a:lnTo>
                  <a:lnTo>
                    <a:pt x="430" y="336"/>
                  </a:lnTo>
                  <a:lnTo>
                    <a:pt x="422" y="296"/>
                  </a:lnTo>
                  <a:lnTo>
                    <a:pt x="447" y="296"/>
                  </a:lnTo>
                  <a:lnTo>
                    <a:pt x="455" y="280"/>
                  </a:lnTo>
                  <a:lnTo>
                    <a:pt x="455" y="2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5" name="Freeform 77"/>
            <p:cNvSpPr>
              <a:spLocks/>
            </p:cNvSpPr>
            <p:nvPr/>
          </p:nvSpPr>
          <p:spPr bwMode="auto">
            <a:xfrm>
              <a:off x="5404" y="3416"/>
              <a:ext cx="364" cy="616"/>
            </a:xfrm>
            <a:custGeom>
              <a:avLst/>
              <a:gdLst>
                <a:gd name="T0" fmla="*/ 219 w 364"/>
                <a:gd name="T1" fmla="*/ 40 h 616"/>
                <a:gd name="T2" fmla="*/ 151 w 364"/>
                <a:gd name="T3" fmla="*/ 0 h 616"/>
                <a:gd name="T4" fmla="*/ 75 w 364"/>
                <a:gd name="T5" fmla="*/ 0 h 616"/>
                <a:gd name="T6" fmla="*/ 16 w 364"/>
                <a:gd name="T7" fmla="*/ 24 h 616"/>
                <a:gd name="T8" fmla="*/ 8 w 364"/>
                <a:gd name="T9" fmla="*/ 64 h 616"/>
                <a:gd name="T10" fmla="*/ 16 w 364"/>
                <a:gd name="T11" fmla="*/ 136 h 616"/>
                <a:gd name="T12" fmla="*/ 0 w 364"/>
                <a:gd name="T13" fmla="*/ 192 h 616"/>
                <a:gd name="T14" fmla="*/ 67 w 364"/>
                <a:gd name="T15" fmla="*/ 184 h 616"/>
                <a:gd name="T16" fmla="*/ 33 w 364"/>
                <a:gd name="T17" fmla="*/ 256 h 616"/>
                <a:gd name="T18" fmla="*/ 118 w 364"/>
                <a:gd name="T19" fmla="*/ 312 h 616"/>
                <a:gd name="T20" fmla="*/ 160 w 364"/>
                <a:gd name="T21" fmla="*/ 384 h 616"/>
                <a:gd name="T22" fmla="*/ 168 w 364"/>
                <a:gd name="T23" fmla="*/ 432 h 616"/>
                <a:gd name="T24" fmla="*/ 101 w 364"/>
                <a:gd name="T25" fmla="*/ 440 h 616"/>
                <a:gd name="T26" fmla="*/ 126 w 364"/>
                <a:gd name="T27" fmla="*/ 496 h 616"/>
                <a:gd name="T28" fmla="*/ 168 w 364"/>
                <a:gd name="T29" fmla="*/ 480 h 616"/>
                <a:gd name="T30" fmla="*/ 219 w 364"/>
                <a:gd name="T31" fmla="*/ 504 h 616"/>
                <a:gd name="T32" fmla="*/ 235 w 364"/>
                <a:gd name="T33" fmla="*/ 560 h 616"/>
                <a:gd name="T34" fmla="*/ 244 w 364"/>
                <a:gd name="T35" fmla="*/ 592 h 616"/>
                <a:gd name="T36" fmla="*/ 261 w 364"/>
                <a:gd name="T37" fmla="*/ 600 h 616"/>
                <a:gd name="T38" fmla="*/ 337 w 364"/>
                <a:gd name="T39" fmla="*/ 616 h 616"/>
                <a:gd name="T40" fmla="*/ 360 w 364"/>
                <a:gd name="T41" fmla="*/ 578 h 616"/>
                <a:gd name="T42" fmla="*/ 303 w 364"/>
                <a:gd name="T43" fmla="*/ 56 h 616"/>
                <a:gd name="T44" fmla="*/ 320 w 364"/>
                <a:gd name="T45" fmla="*/ 152 h 616"/>
                <a:gd name="T46" fmla="*/ 244 w 364"/>
                <a:gd name="T47" fmla="*/ 168 h 616"/>
                <a:gd name="T48" fmla="*/ 151 w 364"/>
                <a:gd name="T49" fmla="*/ 200 h 616"/>
                <a:gd name="T50" fmla="*/ 92 w 364"/>
                <a:gd name="T51" fmla="*/ 208 h 616"/>
                <a:gd name="T52" fmla="*/ 42 w 364"/>
                <a:gd name="T53" fmla="*/ 264 h 616"/>
                <a:gd name="T54" fmla="*/ 59 w 364"/>
                <a:gd name="T55" fmla="*/ 232 h 616"/>
                <a:gd name="T56" fmla="*/ 126 w 364"/>
                <a:gd name="T57" fmla="*/ 168 h 616"/>
                <a:gd name="T58" fmla="*/ 185 w 364"/>
                <a:gd name="T59" fmla="*/ 104 h 616"/>
                <a:gd name="T60" fmla="*/ 286 w 364"/>
                <a:gd name="T61" fmla="*/ 80 h 616"/>
                <a:gd name="T62" fmla="*/ 303 w 364"/>
                <a:gd name="T63" fmla="*/ 96 h 616"/>
                <a:gd name="T64" fmla="*/ 328 w 364"/>
                <a:gd name="T65" fmla="*/ 112 h 616"/>
                <a:gd name="T66" fmla="*/ 303 w 364"/>
                <a:gd name="T67" fmla="*/ 56 h 6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64" h="616">
                  <a:moveTo>
                    <a:pt x="303" y="56"/>
                  </a:moveTo>
                  <a:lnTo>
                    <a:pt x="219" y="40"/>
                  </a:lnTo>
                  <a:lnTo>
                    <a:pt x="185" y="24"/>
                  </a:lnTo>
                  <a:lnTo>
                    <a:pt x="151" y="0"/>
                  </a:lnTo>
                  <a:lnTo>
                    <a:pt x="126" y="8"/>
                  </a:lnTo>
                  <a:lnTo>
                    <a:pt x="75" y="0"/>
                  </a:lnTo>
                  <a:lnTo>
                    <a:pt x="50" y="16"/>
                  </a:lnTo>
                  <a:lnTo>
                    <a:pt x="16" y="24"/>
                  </a:lnTo>
                  <a:lnTo>
                    <a:pt x="16" y="48"/>
                  </a:lnTo>
                  <a:lnTo>
                    <a:pt x="8" y="64"/>
                  </a:lnTo>
                  <a:lnTo>
                    <a:pt x="33" y="88"/>
                  </a:lnTo>
                  <a:lnTo>
                    <a:pt x="16" y="136"/>
                  </a:lnTo>
                  <a:lnTo>
                    <a:pt x="25" y="160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67" y="184"/>
                  </a:lnTo>
                  <a:lnTo>
                    <a:pt x="42" y="216"/>
                  </a:lnTo>
                  <a:lnTo>
                    <a:pt x="33" y="256"/>
                  </a:lnTo>
                  <a:lnTo>
                    <a:pt x="50" y="328"/>
                  </a:lnTo>
                  <a:lnTo>
                    <a:pt x="118" y="312"/>
                  </a:lnTo>
                  <a:lnTo>
                    <a:pt x="118" y="352"/>
                  </a:lnTo>
                  <a:lnTo>
                    <a:pt x="160" y="384"/>
                  </a:lnTo>
                  <a:lnTo>
                    <a:pt x="151" y="408"/>
                  </a:lnTo>
                  <a:lnTo>
                    <a:pt x="168" y="432"/>
                  </a:lnTo>
                  <a:lnTo>
                    <a:pt x="134" y="448"/>
                  </a:lnTo>
                  <a:lnTo>
                    <a:pt x="101" y="440"/>
                  </a:lnTo>
                  <a:lnTo>
                    <a:pt x="101" y="472"/>
                  </a:lnTo>
                  <a:lnTo>
                    <a:pt x="126" y="496"/>
                  </a:lnTo>
                  <a:lnTo>
                    <a:pt x="151" y="480"/>
                  </a:lnTo>
                  <a:lnTo>
                    <a:pt x="168" y="480"/>
                  </a:lnTo>
                  <a:lnTo>
                    <a:pt x="185" y="488"/>
                  </a:lnTo>
                  <a:lnTo>
                    <a:pt x="219" y="504"/>
                  </a:lnTo>
                  <a:lnTo>
                    <a:pt x="227" y="528"/>
                  </a:lnTo>
                  <a:lnTo>
                    <a:pt x="235" y="560"/>
                  </a:lnTo>
                  <a:lnTo>
                    <a:pt x="269" y="576"/>
                  </a:lnTo>
                  <a:lnTo>
                    <a:pt x="244" y="592"/>
                  </a:lnTo>
                  <a:lnTo>
                    <a:pt x="244" y="600"/>
                  </a:lnTo>
                  <a:lnTo>
                    <a:pt x="261" y="600"/>
                  </a:lnTo>
                  <a:lnTo>
                    <a:pt x="345" y="584"/>
                  </a:lnTo>
                  <a:lnTo>
                    <a:pt x="337" y="616"/>
                  </a:lnTo>
                  <a:lnTo>
                    <a:pt x="364" y="602"/>
                  </a:lnTo>
                  <a:lnTo>
                    <a:pt x="360" y="578"/>
                  </a:lnTo>
                  <a:lnTo>
                    <a:pt x="354" y="56"/>
                  </a:lnTo>
                  <a:lnTo>
                    <a:pt x="303" y="56"/>
                  </a:lnTo>
                  <a:lnTo>
                    <a:pt x="286" y="136"/>
                  </a:lnTo>
                  <a:lnTo>
                    <a:pt x="320" y="152"/>
                  </a:lnTo>
                  <a:lnTo>
                    <a:pt x="286" y="168"/>
                  </a:lnTo>
                  <a:lnTo>
                    <a:pt x="244" y="168"/>
                  </a:lnTo>
                  <a:lnTo>
                    <a:pt x="176" y="200"/>
                  </a:lnTo>
                  <a:lnTo>
                    <a:pt x="151" y="200"/>
                  </a:lnTo>
                  <a:lnTo>
                    <a:pt x="134" y="200"/>
                  </a:lnTo>
                  <a:lnTo>
                    <a:pt x="92" y="208"/>
                  </a:lnTo>
                  <a:lnTo>
                    <a:pt x="67" y="232"/>
                  </a:lnTo>
                  <a:lnTo>
                    <a:pt x="42" y="264"/>
                  </a:lnTo>
                  <a:lnTo>
                    <a:pt x="42" y="248"/>
                  </a:lnTo>
                  <a:lnTo>
                    <a:pt x="59" y="232"/>
                  </a:lnTo>
                  <a:lnTo>
                    <a:pt x="84" y="200"/>
                  </a:lnTo>
                  <a:lnTo>
                    <a:pt x="126" y="168"/>
                  </a:lnTo>
                  <a:lnTo>
                    <a:pt x="134" y="120"/>
                  </a:lnTo>
                  <a:lnTo>
                    <a:pt x="185" y="104"/>
                  </a:lnTo>
                  <a:lnTo>
                    <a:pt x="235" y="96"/>
                  </a:lnTo>
                  <a:lnTo>
                    <a:pt x="286" y="80"/>
                  </a:lnTo>
                  <a:lnTo>
                    <a:pt x="294" y="80"/>
                  </a:lnTo>
                  <a:lnTo>
                    <a:pt x="303" y="96"/>
                  </a:lnTo>
                  <a:lnTo>
                    <a:pt x="345" y="104"/>
                  </a:lnTo>
                  <a:lnTo>
                    <a:pt x="328" y="112"/>
                  </a:lnTo>
                  <a:lnTo>
                    <a:pt x="286" y="136"/>
                  </a:lnTo>
                  <a:lnTo>
                    <a:pt x="303" y="56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6" name="Freeform 78"/>
            <p:cNvSpPr>
              <a:spLocks/>
            </p:cNvSpPr>
            <p:nvPr/>
          </p:nvSpPr>
          <p:spPr bwMode="auto">
            <a:xfrm>
              <a:off x="5404" y="3416"/>
              <a:ext cx="362" cy="616"/>
            </a:xfrm>
            <a:custGeom>
              <a:avLst/>
              <a:gdLst>
                <a:gd name="T0" fmla="*/ 303 w 362"/>
                <a:gd name="T1" fmla="*/ 56 h 616"/>
                <a:gd name="T2" fmla="*/ 219 w 362"/>
                <a:gd name="T3" fmla="*/ 40 h 616"/>
                <a:gd name="T4" fmla="*/ 185 w 362"/>
                <a:gd name="T5" fmla="*/ 24 h 616"/>
                <a:gd name="T6" fmla="*/ 151 w 362"/>
                <a:gd name="T7" fmla="*/ 0 h 616"/>
                <a:gd name="T8" fmla="*/ 126 w 362"/>
                <a:gd name="T9" fmla="*/ 8 h 616"/>
                <a:gd name="T10" fmla="*/ 75 w 362"/>
                <a:gd name="T11" fmla="*/ 0 h 616"/>
                <a:gd name="T12" fmla="*/ 50 w 362"/>
                <a:gd name="T13" fmla="*/ 16 h 616"/>
                <a:gd name="T14" fmla="*/ 16 w 362"/>
                <a:gd name="T15" fmla="*/ 24 h 616"/>
                <a:gd name="T16" fmla="*/ 16 w 362"/>
                <a:gd name="T17" fmla="*/ 48 h 616"/>
                <a:gd name="T18" fmla="*/ 8 w 362"/>
                <a:gd name="T19" fmla="*/ 64 h 616"/>
                <a:gd name="T20" fmla="*/ 33 w 362"/>
                <a:gd name="T21" fmla="*/ 88 h 616"/>
                <a:gd name="T22" fmla="*/ 16 w 362"/>
                <a:gd name="T23" fmla="*/ 136 h 616"/>
                <a:gd name="T24" fmla="*/ 25 w 362"/>
                <a:gd name="T25" fmla="*/ 160 h 616"/>
                <a:gd name="T26" fmla="*/ 0 w 362"/>
                <a:gd name="T27" fmla="*/ 192 h 616"/>
                <a:gd name="T28" fmla="*/ 0 w 362"/>
                <a:gd name="T29" fmla="*/ 200 h 616"/>
                <a:gd name="T30" fmla="*/ 67 w 362"/>
                <a:gd name="T31" fmla="*/ 184 h 616"/>
                <a:gd name="T32" fmla="*/ 42 w 362"/>
                <a:gd name="T33" fmla="*/ 216 h 616"/>
                <a:gd name="T34" fmla="*/ 33 w 362"/>
                <a:gd name="T35" fmla="*/ 256 h 616"/>
                <a:gd name="T36" fmla="*/ 50 w 362"/>
                <a:gd name="T37" fmla="*/ 328 h 616"/>
                <a:gd name="T38" fmla="*/ 118 w 362"/>
                <a:gd name="T39" fmla="*/ 312 h 616"/>
                <a:gd name="T40" fmla="*/ 118 w 362"/>
                <a:gd name="T41" fmla="*/ 352 h 616"/>
                <a:gd name="T42" fmla="*/ 160 w 362"/>
                <a:gd name="T43" fmla="*/ 384 h 616"/>
                <a:gd name="T44" fmla="*/ 151 w 362"/>
                <a:gd name="T45" fmla="*/ 408 h 616"/>
                <a:gd name="T46" fmla="*/ 168 w 362"/>
                <a:gd name="T47" fmla="*/ 432 h 616"/>
                <a:gd name="T48" fmla="*/ 134 w 362"/>
                <a:gd name="T49" fmla="*/ 448 h 616"/>
                <a:gd name="T50" fmla="*/ 101 w 362"/>
                <a:gd name="T51" fmla="*/ 440 h 616"/>
                <a:gd name="T52" fmla="*/ 101 w 362"/>
                <a:gd name="T53" fmla="*/ 472 h 616"/>
                <a:gd name="T54" fmla="*/ 126 w 362"/>
                <a:gd name="T55" fmla="*/ 496 h 616"/>
                <a:gd name="T56" fmla="*/ 151 w 362"/>
                <a:gd name="T57" fmla="*/ 480 h 616"/>
                <a:gd name="T58" fmla="*/ 168 w 362"/>
                <a:gd name="T59" fmla="*/ 480 h 616"/>
                <a:gd name="T60" fmla="*/ 185 w 362"/>
                <a:gd name="T61" fmla="*/ 488 h 616"/>
                <a:gd name="T62" fmla="*/ 219 w 362"/>
                <a:gd name="T63" fmla="*/ 504 h 616"/>
                <a:gd name="T64" fmla="*/ 227 w 362"/>
                <a:gd name="T65" fmla="*/ 528 h 616"/>
                <a:gd name="T66" fmla="*/ 235 w 362"/>
                <a:gd name="T67" fmla="*/ 560 h 616"/>
                <a:gd name="T68" fmla="*/ 269 w 362"/>
                <a:gd name="T69" fmla="*/ 576 h 616"/>
                <a:gd name="T70" fmla="*/ 244 w 362"/>
                <a:gd name="T71" fmla="*/ 592 h 616"/>
                <a:gd name="T72" fmla="*/ 244 w 362"/>
                <a:gd name="T73" fmla="*/ 600 h 616"/>
                <a:gd name="T74" fmla="*/ 261 w 362"/>
                <a:gd name="T75" fmla="*/ 600 h 616"/>
                <a:gd name="T76" fmla="*/ 345 w 362"/>
                <a:gd name="T77" fmla="*/ 584 h 616"/>
                <a:gd name="T78" fmla="*/ 337 w 362"/>
                <a:gd name="T79" fmla="*/ 616 h 616"/>
                <a:gd name="T80" fmla="*/ 362 w 362"/>
                <a:gd name="T81" fmla="*/ 600 h 616"/>
                <a:gd name="T82" fmla="*/ 354 w 362"/>
                <a:gd name="T83" fmla="*/ 50 h 616"/>
                <a:gd name="T84" fmla="*/ 303 w 362"/>
                <a:gd name="T85" fmla="*/ 56 h 616"/>
                <a:gd name="T86" fmla="*/ 303 w 362"/>
                <a:gd name="T87" fmla="*/ 56 h 61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62" h="616">
                  <a:moveTo>
                    <a:pt x="303" y="56"/>
                  </a:moveTo>
                  <a:lnTo>
                    <a:pt x="219" y="40"/>
                  </a:lnTo>
                  <a:lnTo>
                    <a:pt x="185" y="24"/>
                  </a:lnTo>
                  <a:lnTo>
                    <a:pt x="151" y="0"/>
                  </a:lnTo>
                  <a:lnTo>
                    <a:pt x="126" y="8"/>
                  </a:lnTo>
                  <a:lnTo>
                    <a:pt x="75" y="0"/>
                  </a:lnTo>
                  <a:lnTo>
                    <a:pt x="50" y="16"/>
                  </a:lnTo>
                  <a:lnTo>
                    <a:pt x="16" y="24"/>
                  </a:lnTo>
                  <a:lnTo>
                    <a:pt x="16" y="48"/>
                  </a:lnTo>
                  <a:lnTo>
                    <a:pt x="8" y="64"/>
                  </a:lnTo>
                  <a:lnTo>
                    <a:pt x="33" y="88"/>
                  </a:lnTo>
                  <a:lnTo>
                    <a:pt x="16" y="136"/>
                  </a:lnTo>
                  <a:lnTo>
                    <a:pt x="25" y="160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67" y="184"/>
                  </a:lnTo>
                  <a:lnTo>
                    <a:pt x="42" y="216"/>
                  </a:lnTo>
                  <a:lnTo>
                    <a:pt x="33" y="256"/>
                  </a:lnTo>
                  <a:lnTo>
                    <a:pt x="50" y="328"/>
                  </a:lnTo>
                  <a:lnTo>
                    <a:pt x="118" y="312"/>
                  </a:lnTo>
                  <a:lnTo>
                    <a:pt x="118" y="352"/>
                  </a:lnTo>
                  <a:lnTo>
                    <a:pt x="160" y="384"/>
                  </a:lnTo>
                  <a:lnTo>
                    <a:pt x="151" y="408"/>
                  </a:lnTo>
                  <a:lnTo>
                    <a:pt x="168" y="432"/>
                  </a:lnTo>
                  <a:lnTo>
                    <a:pt x="134" y="448"/>
                  </a:lnTo>
                  <a:lnTo>
                    <a:pt x="101" y="440"/>
                  </a:lnTo>
                  <a:lnTo>
                    <a:pt x="101" y="472"/>
                  </a:lnTo>
                  <a:lnTo>
                    <a:pt x="126" y="496"/>
                  </a:lnTo>
                  <a:lnTo>
                    <a:pt x="151" y="480"/>
                  </a:lnTo>
                  <a:lnTo>
                    <a:pt x="168" y="480"/>
                  </a:lnTo>
                  <a:lnTo>
                    <a:pt x="185" y="488"/>
                  </a:lnTo>
                  <a:lnTo>
                    <a:pt x="219" y="504"/>
                  </a:lnTo>
                  <a:lnTo>
                    <a:pt x="227" y="528"/>
                  </a:lnTo>
                  <a:lnTo>
                    <a:pt x="235" y="560"/>
                  </a:lnTo>
                  <a:lnTo>
                    <a:pt x="269" y="576"/>
                  </a:lnTo>
                  <a:lnTo>
                    <a:pt x="244" y="592"/>
                  </a:lnTo>
                  <a:lnTo>
                    <a:pt x="244" y="600"/>
                  </a:lnTo>
                  <a:lnTo>
                    <a:pt x="261" y="600"/>
                  </a:lnTo>
                  <a:lnTo>
                    <a:pt x="345" y="584"/>
                  </a:lnTo>
                  <a:lnTo>
                    <a:pt x="337" y="616"/>
                  </a:lnTo>
                  <a:lnTo>
                    <a:pt x="362" y="600"/>
                  </a:lnTo>
                  <a:lnTo>
                    <a:pt x="354" y="50"/>
                  </a:lnTo>
                  <a:lnTo>
                    <a:pt x="303" y="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7" name="Freeform 79"/>
            <p:cNvSpPr>
              <a:spLocks/>
            </p:cNvSpPr>
            <p:nvPr/>
          </p:nvSpPr>
          <p:spPr bwMode="auto">
            <a:xfrm>
              <a:off x="5446" y="3496"/>
              <a:ext cx="308" cy="184"/>
            </a:xfrm>
            <a:custGeom>
              <a:avLst/>
              <a:gdLst>
                <a:gd name="T0" fmla="*/ 244 w 308"/>
                <a:gd name="T1" fmla="*/ 56 h 184"/>
                <a:gd name="T2" fmla="*/ 278 w 308"/>
                <a:gd name="T3" fmla="*/ 72 h 184"/>
                <a:gd name="T4" fmla="*/ 244 w 308"/>
                <a:gd name="T5" fmla="*/ 88 h 184"/>
                <a:gd name="T6" fmla="*/ 202 w 308"/>
                <a:gd name="T7" fmla="*/ 88 h 184"/>
                <a:gd name="T8" fmla="*/ 134 w 308"/>
                <a:gd name="T9" fmla="*/ 120 h 184"/>
                <a:gd name="T10" fmla="*/ 109 w 308"/>
                <a:gd name="T11" fmla="*/ 120 h 184"/>
                <a:gd name="T12" fmla="*/ 92 w 308"/>
                <a:gd name="T13" fmla="*/ 120 h 184"/>
                <a:gd name="T14" fmla="*/ 50 w 308"/>
                <a:gd name="T15" fmla="*/ 128 h 184"/>
                <a:gd name="T16" fmla="*/ 25 w 308"/>
                <a:gd name="T17" fmla="*/ 152 h 184"/>
                <a:gd name="T18" fmla="*/ 0 w 308"/>
                <a:gd name="T19" fmla="*/ 184 h 184"/>
                <a:gd name="T20" fmla="*/ 0 w 308"/>
                <a:gd name="T21" fmla="*/ 168 h 184"/>
                <a:gd name="T22" fmla="*/ 17 w 308"/>
                <a:gd name="T23" fmla="*/ 152 h 184"/>
                <a:gd name="T24" fmla="*/ 42 w 308"/>
                <a:gd name="T25" fmla="*/ 120 h 184"/>
                <a:gd name="T26" fmla="*/ 84 w 308"/>
                <a:gd name="T27" fmla="*/ 88 h 184"/>
                <a:gd name="T28" fmla="*/ 92 w 308"/>
                <a:gd name="T29" fmla="*/ 40 h 184"/>
                <a:gd name="T30" fmla="*/ 143 w 308"/>
                <a:gd name="T31" fmla="*/ 24 h 184"/>
                <a:gd name="T32" fmla="*/ 193 w 308"/>
                <a:gd name="T33" fmla="*/ 16 h 184"/>
                <a:gd name="T34" fmla="*/ 244 w 308"/>
                <a:gd name="T35" fmla="*/ 0 h 184"/>
                <a:gd name="T36" fmla="*/ 252 w 308"/>
                <a:gd name="T37" fmla="*/ 0 h 184"/>
                <a:gd name="T38" fmla="*/ 261 w 308"/>
                <a:gd name="T39" fmla="*/ 16 h 184"/>
                <a:gd name="T40" fmla="*/ 303 w 308"/>
                <a:gd name="T41" fmla="*/ 24 h 184"/>
                <a:gd name="T42" fmla="*/ 308 w 308"/>
                <a:gd name="T43" fmla="*/ 24 h 184"/>
                <a:gd name="T44" fmla="*/ 286 w 308"/>
                <a:gd name="T45" fmla="*/ 32 h 184"/>
                <a:gd name="T46" fmla="*/ 244 w 308"/>
                <a:gd name="T47" fmla="*/ 56 h 184"/>
                <a:gd name="T48" fmla="*/ 244 w 308"/>
                <a:gd name="T49" fmla="*/ 56 h 18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08" h="184">
                  <a:moveTo>
                    <a:pt x="244" y="56"/>
                  </a:moveTo>
                  <a:lnTo>
                    <a:pt x="278" y="72"/>
                  </a:lnTo>
                  <a:lnTo>
                    <a:pt x="244" y="88"/>
                  </a:lnTo>
                  <a:lnTo>
                    <a:pt x="202" y="88"/>
                  </a:lnTo>
                  <a:lnTo>
                    <a:pt x="134" y="120"/>
                  </a:lnTo>
                  <a:lnTo>
                    <a:pt x="109" y="120"/>
                  </a:lnTo>
                  <a:lnTo>
                    <a:pt x="92" y="120"/>
                  </a:lnTo>
                  <a:lnTo>
                    <a:pt x="50" y="128"/>
                  </a:lnTo>
                  <a:lnTo>
                    <a:pt x="25" y="152"/>
                  </a:lnTo>
                  <a:lnTo>
                    <a:pt x="0" y="184"/>
                  </a:lnTo>
                  <a:lnTo>
                    <a:pt x="0" y="168"/>
                  </a:lnTo>
                  <a:lnTo>
                    <a:pt x="17" y="152"/>
                  </a:lnTo>
                  <a:lnTo>
                    <a:pt x="42" y="120"/>
                  </a:lnTo>
                  <a:lnTo>
                    <a:pt x="84" y="88"/>
                  </a:lnTo>
                  <a:lnTo>
                    <a:pt x="92" y="40"/>
                  </a:lnTo>
                  <a:lnTo>
                    <a:pt x="143" y="24"/>
                  </a:lnTo>
                  <a:lnTo>
                    <a:pt x="193" y="16"/>
                  </a:lnTo>
                  <a:lnTo>
                    <a:pt x="244" y="0"/>
                  </a:lnTo>
                  <a:lnTo>
                    <a:pt x="252" y="0"/>
                  </a:lnTo>
                  <a:lnTo>
                    <a:pt x="261" y="16"/>
                  </a:lnTo>
                  <a:lnTo>
                    <a:pt x="303" y="24"/>
                  </a:lnTo>
                  <a:lnTo>
                    <a:pt x="308" y="24"/>
                  </a:lnTo>
                  <a:lnTo>
                    <a:pt x="286" y="32"/>
                  </a:lnTo>
                  <a:lnTo>
                    <a:pt x="244" y="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8" name="Freeform 80"/>
            <p:cNvSpPr>
              <a:spLocks/>
            </p:cNvSpPr>
            <p:nvPr/>
          </p:nvSpPr>
          <p:spPr bwMode="auto">
            <a:xfrm>
              <a:off x="4721" y="2704"/>
              <a:ext cx="893" cy="592"/>
            </a:xfrm>
            <a:custGeom>
              <a:avLst/>
              <a:gdLst>
                <a:gd name="T0" fmla="*/ 784 w 893"/>
                <a:gd name="T1" fmla="*/ 312 h 592"/>
                <a:gd name="T2" fmla="*/ 725 w 893"/>
                <a:gd name="T3" fmla="*/ 280 h 592"/>
                <a:gd name="T4" fmla="*/ 708 w 893"/>
                <a:gd name="T5" fmla="*/ 208 h 592"/>
                <a:gd name="T6" fmla="*/ 708 w 893"/>
                <a:gd name="T7" fmla="*/ 168 h 592"/>
                <a:gd name="T8" fmla="*/ 666 w 893"/>
                <a:gd name="T9" fmla="*/ 120 h 592"/>
                <a:gd name="T10" fmla="*/ 632 w 893"/>
                <a:gd name="T11" fmla="*/ 96 h 592"/>
                <a:gd name="T12" fmla="*/ 581 w 893"/>
                <a:gd name="T13" fmla="*/ 56 h 592"/>
                <a:gd name="T14" fmla="*/ 548 w 893"/>
                <a:gd name="T15" fmla="*/ 16 h 592"/>
                <a:gd name="T16" fmla="*/ 506 w 893"/>
                <a:gd name="T17" fmla="*/ 0 h 592"/>
                <a:gd name="T18" fmla="*/ 472 w 893"/>
                <a:gd name="T19" fmla="*/ 48 h 592"/>
                <a:gd name="T20" fmla="*/ 396 w 893"/>
                <a:gd name="T21" fmla="*/ 72 h 592"/>
                <a:gd name="T22" fmla="*/ 371 w 893"/>
                <a:gd name="T23" fmla="*/ 96 h 592"/>
                <a:gd name="T24" fmla="*/ 337 w 893"/>
                <a:gd name="T25" fmla="*/ 80 h 592"/>
                <a:gd name="T26" fmla="*/ 287 w 893"/>
                <a:gd name="T27" fmla="*/ 88 h 592"/>
                <a:gd name="T28" fmla="*/ 253 w 893"/>
                <a:gd name="T29" fmla="*/ 88 h 592"/>
                <a:gd name="T30" fmla="*/ 219 w 893"/>
                <a:gd name="T31" fmla="*/ 80 h 592"/>
                <a:gd name="T32" fmla="*/ 185 w 893"/>
                <a:gd name="T33" fmla="*/ 104 h 592"/>
                <a:gd name="T34" fmla="*/ 160 w 893"/>
                <a:gd name="T35" fmla="*/ 128 h 592"/>
                <a:gd name="T36" fmla="*/ 135 w 893"/>
                <a:gd name="T37" fmla="*/ 168 h 592"/>
                <a:gd name="T38" fmla="*/ 110 w 893"/>
                <a:gd name="T39" fmla="*/ 224 h 592"/>
                <a:gd name="T40" fmla="*/ 84 w 893"/>
                <a:gd name="T41" fmla="*/ 256 h 592"/>
                <a:gd name="T42" fmla="*/ 76 w 893"/>
                <a:gd name="T43" fmla="*/ 280 h 592"/>
                <a:gd name="T44" fmla="*/ 67 w 893"/>
                <a:gd name="T45" fmla="*/ 320 h 592"/>
                <a:gd name="T46" fmla="*/ 51 w 893"/>
                <a:gd name="T47" fmla="*/ 328 h 592"/>
                <a:gd name="T48" fmla="*/ 25 w 893"/>
                <a:gd name="T49" fmla="*/ 344 h 592"/>
                <a:gd name="T50" fmla="*/ 0 w 893"/>
                <a:gd name="T51" fmla="*/ 352 h 592"/>
                <a:gd name="T52" fmla="*/ 17 w 893"/>
                <a:gd name="T53" fmla="*/ 368 h 592"/>
                <a:gd name="T54" fmla="*/ 51 w 893"/>
                <a:gd name="T55" fmla="*/ 392 h 592"/>
                <a:gd name="T56" fmla="*/ 59 w 893"/>
                <a:gd name="T57" fmla="*/ 416 h 592"/>
                <a:gd name="T58" fmla="*/ 93 w 893"/>
                <a:gd name="T59" fmla="*/ 440 h 592"/>
                <a:gd name="T60" fmla="*/ 135 w 893"/>
                <a:gd name="T61" fmla="*/ 456 h 592"/>
                <a:gd name="T62" fmla="*/ 118 w 893"/>
                <a:gd name="T63" fmla="*/ 488 h 592"/>
                <a:gd name="T64" fmla="*/ 160 w 893"/>
                <a:gd name="T65" fmla="*/ 496 h 592"/>
                <a:gd name="T66" fmla="*/ 202 w 893"/>
                <a:gd name="T67" fmla="*/ 512 h 592"/>
                <a:gd name="T68" fmla="*/ 244 w 893"/>
                <a:gd name="T69" fmla="*/ 488 h 592"/>
                <a:gd name="T70" fmla="*/ 244 w 893"/>
                <a:gd name="T71" fmla="*/ 528 h 592"/>
                <a:gd name="T72" fmla="*/ 261 w 893"/>
                <a:gd name="T73" fmla="*/ 536 h 592"/>
                <a:gd name="T74" fmla="*/ 253 w 893"/>
                <a:gd name="T75" fmla="*/ 544 h 592"/>
                <a:gd name="T76" fmla="*/ 287 w 893"/>
                <a:gd name="T77" fmla="*/ 560 h 592"/>
                <a:gd name="T78" fmla="*/ 287 w 893"/>
                <a:gd name="T79" fmla="*/ 584 h 592"/>
                <a:gd name="T80" fmla="*/ 320 w 893"/>
                <a:gd name="T81" fmla="*/ 592 h 592"/>
                <a:gd name="T82" fmla="*/ 413 w 893"/>
                <a:gd name="T83" fmla="*/ 592 h 592"/>
                <a:gd name="T84" fmla="*/ 438 w 893"/>
                <a:gd name="T85" fmla="*/ 568 h 592"/>
                <a:gd name="T86" fmla="*/ 463 w 893"/>
                <a:gd name="T87" fmla="*/ 568 h 592"/>
                <a:gd name="T88" fmla="*/ 514 w 893"/>
                <a:gd name="T89" fmla="*/ 568 h 592"/>
                <a:gd name="T90" fmla="*/ 565 w 893"/>
                <a:gd name="T91" fmla="*/ 560 h 592"/>
                <a:gd name="T92" fmla="*/ 607 w 893"/>
                <a:gd name="T93" fmla="*/ 504 h 592"/>
                <a:gd name="T94" fmla="*/ 657 w 893"/>
                <a:gd name="T95" fmla="*/ 488 h 592"/>
                <a:gd name="T96" fmla="*/ 699 w 893"/>
                <a:gd name="T97" fmla="*/ 480 h 592"/>
                <a:gd name="T98" fmla="*/ 725 w 893"/>
                <a:gd name="T99" fmla="*/ 488 h 592"/>
                <a:gd name="T100" fmla="*/ 767 w 893"/>
                <a:gd name="T101" fmla="*/ 480 h 592"/>
                <a:gd name="T102" fmla="*/ 775 w 893"/>
                <a:gd name="T103" fmla="*/ 496 h 592"/>
                <a:gd name="T104" fmla="*/ 826 w 893"/>
                <a:gd name="T105" fmla="*/ 496 h 592"/>
                <a:gd name="T106" fmla="*/ 834 w 893"/>
                <a:gd name="T107" fmla="*/ 416 h 592"/>
                <a:gd name="T108" fmla="*/ 851 w 893"/>
                <a:gd name="T109" fmla="*/ 376 h 592"/>
                <a:gd name="T110" fmla="*/ 885 w 893"/>
                <a:gd name="T111" fmla="*/ 336 h 592"/>
                <a:gd name="T112" fmla="*/ 893 w 893"/>
                <a:gd name="T113" fmla="*/ 312 h 592"/>
                <a:gd name="T114" fmla="*/ 876 w 893"/>
                <a:gd name="T115" fmla="*/ 288 h 592"/>
                <a:gd name="T116" fmla="*/ 834 w 893"/>
                <a:gd name="T117" fmla="*/ 288 h 592"/>
                <a:gd name="T118" fmla="*/ 784 w 893"/>
                <a:gd name="T119" fmla="*/ 312 h 5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93" h="592">
                  <a:moveTo>
                    <a:pt x="784" y="312"/>
                  </a:moveTo>
                  <a:lnTo>
                    <a:pt x="725" y="280"/>
                  </a:lnTo>
                  <a:lnTo>
                    <a:pt x="708" y="208"/>
                  </a:lnTo>
                  <a:lnTo>
                    <a:pt x="708" y="168"/>
                  </a:lnTo>
                  <a:lnTo>
                    <a:pt x="666" y="120"/>
                  </a:lnTo>
                  <a:lnTo>
                    <a:pt x="632" y="96"/>
                  </a:lnTo>
                  <a:lnTo>
                    <a:pt x="581" y="56"/>
                  </a:lnTo>
                  <a:lnTo>
                    <a:pt x="548" y="16"/>
                  </a:lnTo>
                  <a:lnTo>
                    <a:pt x="506" y="0"/>
                  </a:lnTo>
                  <a:lnTo>
                    <a:pt x="472" y="48"/>
                  </a:lnTo>
                  <a:lnTo>
                    <a:pt x="396" y="72"/>
                  </a:lnTo>
                  <a:lnTo>
                    <a:pt x="371" y="96"/>
                  </a:lnTo>
                  <a:lnTo>
                    <a:pt x="337" y="80"/>
                  </a:lnTo>
                  <a:lnTo>
                    <a:pt x="287" y="88"/>
                  </a:lnTo>
                  <a:lnTo>
                    <a:pt x="253" y="88"/>
                  </a:lnTo>
                  <a:lnTo>
                    <a:pt x="219" y="80"/>
                  </a:lnTo>
                  <a:lnTo>
                    <a:pt x="185" y="104"/>
                  </a:lnTo>
                  <a:lnTo>
                    <a:pt x="160" y="128"/>
                  </a:lnTo>
                  <a:lnTo>
                    <a:pt x="135" y="168"/>
                  </a:lnTo>
                  <a:lnTo>
                    <a:pt x="110" y="224"/>
                  </a:lnTo>
                  <a:lnTo>
                    <a:pt x="84" y="256"/>
                  </a:lnTo>
                  <a:lnTo>
                    <a:pt x="76" y="280"/>
                  </a:lnTo>
                  <a:lnTo>
                    <a:pt x="67" y="320"/>
                  </a:lnTo>
                  <a:lnTo>
                    <a:pt x="51" y="328"/>
                  </a:lnTo>
                  <a:lnTo>
                    <a:pt x="25" y="344"/>
                  </a:lnTo>
                  <a:lnTo>
                    <a:pt x="0" y="352"/>
                  </a:lnTo>
                  <a:lnTo>
                    <a:pt x="17" y="368"/>
                  </a:lnTo>
                  <a:lnTo>
                    <a:pt x="51" y="392"/>
                  </a:lnTo>
                  <a:lnTo>
                    <a:pt x="59" y="416"/>
                  </a:lnTo>
                  <a:lnTo>
                    <a:pt x="93" y="440"/>
                  </a:lnTo>
                  <a:lnTo>
                    <a:pt x="135" y="456"/>
                  </a:lnTo>
                  <a:lnTo>
                    <a:pt x="118" y="488"/>
                  </a:lnTo>
                  <a:lnTo>
                    <a:pt x="160" y="496"/>
                  </a:lnTo>
                  <a:lnTo>
                    <a:pt x="202" y="512"/>
                  </a:lnTo>
                  <a:lnTo>
                    <a:pt x="244" y="488"/>
                  </a:lnTo>
                  <a:lnTo>
                    <a:pt x="244" y="528"/>
                  </a:lnTo>
                  <a:lnTo>
                    <a:pt x="261" y="536"/>
                  </a:lnTo>
                  <a:lnTo>
                    <a:pt x="253" y="544"/>
                  </a:lnTo>
                  <a:lnTo>
                    <a:pt x="287" y="560"/>
                  </a:lnTo>
                  <a:lnTo>
                    <a:pt x="287" y="584"/>
                  </a:lnTo>
                  <a:lnTo>
                    <a:pt x="320" y="592"/>
                  </a:lnTo>
                  <a:lnTo>
                    <a:pt x="413" y="592"/>
                  </a:lnTo>
                  <a:lnTo>
                    <a:pt x="438" y="568"/>
                  </a:lnTo>
                  <a:lnTo>
                    <a:pt x="463" y="568"/>
                  </a:lnTo>
                  <a:lnTo>
                    <a:pt x="514" y="568"/>
                  </a:lnTo>
                  <a:lnTo>
                    <a:pt x="565" y="560"/>
                  </a:lnTo>
                  <a:lnTo>
                    <a:pt x="607" y="504"/>
                  </a:lnTo>
                  <a:lnTo>
                    <a:pt x="657" y="488"/>
                  </a:lnTo>
                  <a:lnTo>
                    <a:pt x="699" y="480"/>
                  </a:lnTo>
                  <a:lnTo>
                    <a:pt x="725" y="488"/>
                  </a:lnTo>
                  <a:lnTo>
                    <a:pt x="767" y="480"/>
                  </a:lnTo>
                  <a:lnTo>
                    <a:pt x="775" y="496"/>
                  </a:lnTo>
                  <a:lnTo>
                    <a:pt x="826" y="496"/>
                  </a:lnTo>
                  <a:lnTo>
                    <a:pt x="834" y="416"/>
                  </a:lnTo>
                  <a:lnTo>
                    <a:pt x="851" y="376"/>
                  </a:lnTo>
                  <a:lnTo>
                    <a:pt x="885" y="336"/>
                  </a:lnTo>
                  <a:lnTo>
                    <a:pt x="893" y="312"/>
                  </a:lnTo>
                  <a:lnTo>
                    <a:pt x="876" y="288"/>
                  </a:lnTo>
                  <a:lnTo>
                    <a:pt x="834" y="288"/>
                  </a:lnTo>
                  <a:lnTo>
                    <a:pt x="784" y="31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9" name="Freeform 81"/>
            <p:cNvSpPr>
              <a:spLocks/>
            </p:cNvSpPr>
            <p:nvPr/>
          </p:nvSpPr>
          <p:spPr bwMode="auto">
            <a:xfrm>
              <a:off x="5235" y="2664"/>
              <a:ext cx="354" cy="336"/>
            </a:xfrm>
            <a:custGeom>
              <a:avLst/>
              <a:gdLst>
                <a:gd name="T0" fmla="*/ 270 w 354"/>
                <a:gd name="T1" fmla="*/ 248 h 336"/>
                <a:gd name="T2" fmla="*/ 253 w 354"/>
                <a:gd name="T3" fmla="*/ 224 h 336"/>
                <a:gd name="T4" fmla="*/ 278 w 354"/>
                <a:gd name="T5" fmla="*/ 200 h 336"/>
                <a:gd name="T6" fmla="*/ 354 w 354"/>
                <a:gd name="T7" fmla="*/ 184 h 336"/>
                <a:gd name="T8" fmla="*/ 337 w 354"/>
                <a:gd name="T9" fmla="*/ 152 h 336"/>
                <a:gd name="T10" fmla="*/ 303 w 354"/>
                <a:gd name="T11" fmla="*/ 120 h 336"/>
                <a:gd name="T12" fmla="*/ 287 w 354"/>
                <a:gd name="T13" fmla="*/ 88 h 336"/>
                <a:gd name="T14" fmla="*/ 236 w 354"/>
                <a:gd name="T15" fmla="*/ 72 h 336"/>
                <a:gd name="T16" fmla="*/ 211 w 354"/>
                <a:gd name="T17" fmla="*/ 24 h 336"/>
                <a:gd name="T18" fmla="*/ 152 w 354"/>
                <a:gd name="T19" fmla="*/ 24 h 336"/>
                <a:gd name="T20" fmla="*/ 84 w 354"/>
                <a:gd name="T21" fmla="*/ 0 h 336"/>
                <a:gd name="T22" fmla="*/ 59 w 354"/>
                <a:gd name="T23" fmla="*/ 24 h 336"/>
                <a:gd name="T24" fmla="*/ 8 w 354"/>
                <a:gd name="T25" fmla="*/ 32 h 336"/>
                <a:gd name="T26" fmla="*/ 0 w 354"/>
                <a:gd name="T27" fmla="*/ 40 h 336"/>
                <a:gd name="T28" fmla="*/ 34 w 354"/>
                <a:gd name="T29" fmla="*/ 56 h 336"/>
                <a:gd name="T30" fmla="*/ 67 w 354"/>
                <a:gd name="T31" fmla="*/ 96 h 336"/>
                <a:gd name="T32" fmla="*/ 118 w 354"/>
                <a:gd name="T33" fmla="*/ 136 h 336"/>
                <a:gd name="T34" fmla="*/ 152 w 354"/>
                <a:gd name="T35" fmla="*/ 160 h 336"/>
                <a:gd name="T36" fmla="*/ 194 w 354"/>
                <a:gd name="T37" fmla="*/ 208 h 336"/>
                <a:gd name="T38" fmla="*/ 194 w 354"/>
                <a:gd name="T39" fmla="*/ 248 h 336"/>
                <a:gd name="T40" fmla="*/ 211 w 354"/>
                <a:gd name="T41" fmla="*/ 320 h 336"/>
                <a:gd name="T42" fmla="*/ 236 w 354"/>
                <a:gd name="T43" fmla="*/ 336 h 336"/>
                <a:gd name="T44" fmla="*/ 253 w 354"/>
                <a:gd name="T45" fmla="*/ 312 h 336"/>
                <a:gd name="T46" fmla="*/ 270 w 354"/>
                <a:gd name="T47" fmla="*/ 248 h 3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4" h="336">
                  <a:moveTo>
                    <a:pt x="270" y="248"/>
                  </a:moveTo>
                  <a:lnTo>
                    <a:pt x="253" y="224"/>
                  </a:lnTo>
                  <a:lnTo>
                    <a:pt x="278" y="200"/>
                  </a:lnTo>
                  <a:lnTo>
                    <a:pt x="354" y="184"/>
                  </a:lnTo>
                  <a:lnTo>
                    <a:pt x="337" y="152"/>
                  </a:lnTo>
                  <a:lnTo>
                    <a:pt x="303" y="120"/>
                  </a:lnTo>
                  <a:lnTo>
                    <a:pt x="287" y="88"/>
                  </a:lnTo>
                  <a:lnTo>
                    <a:pt x="236" y="72"/>
                  </a:lnTo>
                  <a:lnTo>
                    <a:pt x="211" y="24"/>
                  </a:lnTo>
                  <a:lnTo>
                    <a:pt x="152" y="24"/>
                  </a:lnTo>
                  <a:lnTo>
                    <a:pt x="84" y="0"/>
                  </a:lnTo>
                  <a:lnTo>
                    <a:pt x="59" y="24"/>
                  </a:lnTo>
                  <a:lnTo>
                    <a:pt x="8" y="32"/>
                  </a:lnTo>
                  <a:lnTo>
                    <a:pt x="0" y="40"/>
                  </a:lnTo>
                  <a:lnTo>
                    <a:pt x="34" y="56"/>
                  </a:lnTo>
                  <a:lnTo>
                    <a:pt x="67" y="96"/>
                  </a:lnTo>
                  <a:lnTo>
                    <a:pt x="118" y="136"/>
                  </a:lnTo>
                  <a:lnTo>
                    <a:pt x="152" y="160"/>
                  </a:lnTo>
                  <a:lnTo>
                    <a:pt x="194" y="208"/>
                  </a:lnTo>
                  <a:lnTo>
                    <a:pt x="194" y="248"/>
                  </a:lnTo>
                  <a:lnTo>
                    <a:pt x="211" y="320"/>
                  </a:lnTo>
                  <a:lnTo>
                    <a:pt x="236" y="336"/>
                  </a:lnTo>
                  <a:lnTo>
                    <a:pt x="253" y="312"/>
                  </a:lnTo>
                  <a:lnTo>
                    <a:pt x="270" y="248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0" name="Freeform 82"/>
            <p:cNvSpPr>
              <a:spLocks/>
            </p:cNvSpPr>
            <p:nvPr/>
          </p:nvSpPr>
          <p:spPr bwMode="auto">
            <a:xfrm>
              <a:off x="4721" y="2704"/>
              <a:ext cx="893" cy="592"/>
            </a:xfrm>
            <a:custGeom>
              <a:avLst/>
              <a:gdLst>
                <a:gd name="T0" fmla="*/ 784 w 893"/>
                <a:gd name="T1" fmla="*/ 312 h 592"/>
                <a:gd name="T2" fmla="*/ 725 w 893"/>
                <a:gd name="T3" fmla="*/ 280 h 592"/>
                <a:gd name="T4" fmla="*/ 708 w 893"/>
                <a:gd name="T5" fmla="*/ 208 h 592"/>
                <a:gd name="T6" fmla="*/ 708 w 893"/>
                <a:gd name="T7" fmla="*/ 168 h 592"/>
                <a:gd name="T8" fmla="*/ 666 w 893"/>
                <a:gd name="T9" fmla="*/ 120 h 592"/>
                <a:gd name="T10" fmla="*/ 632 w 893"/>
                <a:gd name="T11" fmla="*/ 96 h 592"/>
                <a:gd name="T12" fmla="*/ 581 w 893"/>
                <a:gd name="T13" fmla="*/ 56 h 592"/>
                <a:gd name="T14" fmla="*/ 548 w 893"/>
                <a:gd name="T15" fmla="*/ 16 h 592"/>
                <a:gd name="T16" fmla="*/ 506 w 893"/>
                <a:gd name="T17" fmla="*/ 0 h 592"/>
                <a:gd name="T18" fmla="*/ 472 w 893"/>
                <a:gd name="T19" fmla="*/ 48 h 592"/>
                <a:gd name="T20" fmla="*/ 396 w 893"/>
                <a:gd name="T21" fmla="*/ 72 h 592"/>
                <a:gd name="T22" fmla="*/ 371 w 893"/>
                <a:gd name="T23" fmla="*/ 96 h 592"/>
                <a:gd name="T24" fmla="*/ 337 w 893"/>
                <a:gd name="T25" fmla="*/ 80 h 592"/>
                <a:gd name="T26" fmla="*/ 287 w 893"/>
                <a:gd name="T27" fmla="*/ 88 h 592"/>
                <a:gd name="T28" fmla="*/ 253 w 893"/>
                <a:gd name="T29" fmla="*/ 88 h 592"/>
                <a:gd name="T30" fmla="*/ 219 w 893"/>
                <a:gd name="T31" fmla="*/ 80 h 592"/>
                <a:gd name="T32" fmla="*/ 185 w 893"/>
                <a:gd name="T33" fmla="*/ 104 h 592"/>
                <a:gd name="T34" fmla="*/ 185 w 893"/>
                <a:gd name="T35" fmla="*/ 104 h 592"/>
                <a:gd name="T36" fmla="*/ 160 w 893"/>
                <a:gd name="T37" fmla="*/ 128 h 592"/>
                <a:gd name="T38" fmla="*/ 135 w 893"/>
                <a:gd name="T39" fmla="*/ 168 h 592"/>
                <a:gd name="T40" fmla="*/ 110 w 893"/>
                <a:gd name="T41" fmla="*/ 224 h 592"/>
                <a:gd name="T42" fmla="*/ 84 w 893"/>
                <a:gd name="T43" fmla="*/ 256 h 592"/>
                <a:gd name="T44" fmla="*/ 76 w 893"/>
                <a:gd name="T45" fmla="*/ 280 h 592"/>
                <a:gd name="T46" fmla="*/ 67 w 893"/>
                <a:gd name="T47" fmla="*/ 320 h 592"/>
                <a:gd name="T48" fmla="*/ 51 w 893"/>
                <a:gd name="T49" fmla="*/ 328 h 592"/>
                <a:gd name="T50" fmla="*/ 25 w 893"/>
                <a:gd name="T51" fmla="*/ 344 h 592"/>
                <a:gd name="T52" fmla="*/ 0 w 893"/>
                <a:gd name="T53" fmla="*/ 352 h 592"/>
                <a:gd name="T54" fmla="*/ 17 w 893"/>
                <a:gd name="T55" fmla="*/ 368 h 592"/>
                <a:gd name="T56" fmla="*/ 51 w 893"/>
                <a:gd name="T57" fmla="*/ 392 h 592"/>
                <a:gd name="T58" fmla="*/ 59 w 893"/>
                <a:gd name="T59" fmla="*/ 416 h 592"/>
                <a:gd name="T60" fmla="*/ 93 w 893"/>
                <a:gd name="T61" fmla="*/ 440 h 592"/>
                <a:gd name="T62" fmla="*/ 135 w 893"/>
                <a:gd name="T63" fmla="*/ 456 h 592"/>
                <a:gd name="T64" fmla="*/ 118 w 893"/>
                <a:gd name="T65" fmla="*/ 488 h 592"/>
                <a:gd name="T66" fmla="*/ 160 w 893"/>
                <a:gd name="T67" fmla="*/ 496 h 592"/>
                <a:gd name="T68" fmla="*/ 202 w 893"/>
                <a:gd name="T69" fmla="*/ 512 h 592"/>
                <a:gd name="T70" fmla="*/ 244 w 893"/>
                <a:gd name="T71" fmla="*/ 488 h 592"/>
                <a:gd name="T72" fmla="*/ 244 w 893"/>
                <a:gd name="T73" fmla="*/ 528 h 592"/>
                <a:gd name="T74" fmla="*/ 261 w 893"/>
                <a:gd name="T75" fmla="*/ 536 h 592"/>
                <a:gd name="T76" fmla="*/ 253 w 893"/>
                <a:gd name="T77" fmla="*/ 544 h 592"/>
                <a:gd name="T78" fmla="*/ 287 w 893"/>
                <a:gd name="T79" fmla="*/ 560 h 592"/>
                <a:gd name="T80" fmla="*/ 287 w 893"/>
                <a:gd name="T81" fmla="*/ 584 h 592"/>
                <a:gd name="T82" fmla="*/ 320 w 893"/>
                <a:gd name="T83" fmla="*/ 592 h 592"/>
                <a:gd name="T84" fmla="*/ 413 w 893"/>
                <a:gd name="T85" fmla="*/ 592 h 592"/>
                <a:gd name="T86" fmla="*/ 438 w 893"/>
                <a:gd name="T87" fmla="*/ 568 h 592"/>
                <a:gd name="T88" fmla="*/ 463 w 893"/>
                <a:gd name="T89" fmla="*/ 568 h 592"/>
                <a:gd name="T90" fmla="*/ 514 w 893"/>
                <a:gd name="T91" fmla="*/ 568 h 592"/>
                <a:gd name="T92" fmla="*/ 565 w 893"/>
                <a:gd name="T93" fmla="*/ 560 h 592"/>
                <a:gd name="T94" fmla="*/ 607 w 893"/>
                <a:gd name="T95" fmla="*/ 504 h 592"/>
                <a:gd name="T96" fmla="*/ 657 w 893"/>
                <a:gd name="T97" fmla="*/ 488 h 592"/>
                <a:gd name="T98" fmla="*/ 699 w 893"/>
                <a:gd name="T99" fmla="*/ 480 h 592"/>
                <a:gd name="T100" fmla="*/ 725 w 893"/>
                <a:gd name="T101" fmla="*/ 488 h 592"/>
                <a:gd name="T102" fmla="*/ 767 w 893"/>
                <a:gd name="T103" fmla="*/ 480 h 592"/>
                <a:gd name="T104" fmla="*/ 775 w 893"/>
                <a:gd name="T105" fmla="*/ 496 h 592"/>
                <a:gd name="T106" fmla="*/ 826 w 893"/>
                <a:gd name="T107" fmla="*/ 496 h 592"/>
                <a:gd name="T108" fmla="*/ 834 w 893"/>
                <a:gd name="T109" fmla="*/ 416 h 592"/>
                <a:gd name="T110" fmla="*/ 851 w 893"/>
                <a:gd name="T111" fmla="*/ 376 h 592"/>
                <a:gd name="T112" fmla="*/ 885 w 893"/>
                <a:gd name="T113" fmla="*/ 336 h 592"/>
                <a:gd name="T114" fmla="*/ 893 w 893"/>
                <a:gd name="T115" fmla="*/ 312 h 592"/>
                <a:gd name="T116" fmla="*/ 876 w 893"/>
                <a:gd name="T117" fmla="*/ 288 h 592"/>
                <a:gd name="T118" fmla="*/ 834 w 893"/>
                <a:gd name="T119" fmla="*/ 288 h 592"/>
                <a:gd name="T120" fmla="*/ 784 w 893"/>
                <a:gd name="T121" fmla="*/ 312 h 5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93" h="592">
                  <a:moveTo>
                    <a:pt x="784" y="312"/>
                  </a:moveTo>
                  <a:lnTo>
                    <a:pt x="725" y="280"/>
                  </a:lnTo>
                  <a:lnTo>
                    <a:pt x="708" y="208"/>
                  </a:lnTo>
                  <a:lnTo>
                    <a:pt x="708" y="168"/>
                  </a:lnTo>
                  <a:lnTo>
                    <a:pt x="666" y="120"/>
                  </a:lnTo>
                  <a:lnTo>
                    <a:pt x="632" y="96"/>
                  </a:lnTo>
                  <a:lnTo>
                    <a:pt x="581" y="56"/>
                  </a:lnTo>
                  <a:lnTo>
                    <a:pt x="548" y="16"/>
                  </a:lnTo>
                  <a:lnTo>
                    <a:pt x="506" y="0"/>
                  </a:lnTo>
                  <a:lnTo>
                    <a:pt x="472" y="48"/>
                  </a:lnTo>
                  <a:lnTo>
                    <a:pt x="396" y="72"/>
                  </a:lnTo>
                  <a:lnTo>
                    <a:pt x="371" y="96"/>
                  </a:lnTo>
                  <a:lnTo>
                    <a:pt x="337" y="80"/>
                  </a:lnTo>
                  <a:lnTo>
                    <a:pt x="287" y="88"/>
                  </a:lnTo>
                  <a:lnTo>
                    <a:pt x="253" y="88"/>
                  </a:lnTo>
                  <a:lnTo>
                    <a:pt x="219" y="80"/>
                  </a:lnTo>
                  <a:lnTo>
                    <a:pt x="185" y="104"/>
                  </a:lnTo>
                  <a:lnTo>
                    <a:pt x="160" y="128"/>
                  </a:lnTo>
                  <a:lnTo>
                    <a:pt x="135" y="168"/>
                  </a:lnTo>
                  <a:lnTo>
                    <a:pt x="110" y="224"/>
                  </a:lnTo>
                  <a:lnTo>
                    <a:pt x="84" y="256"/>
                  </a:lnTo>
                  <a:lnTo>
                    <a:pt x="76" y="280"/>
                  </a:lnTo>
                  <a:lnTo>
                    <a:pt x="67" y="320"/>
                  </a:lnTo>
                  <a:lnTo>
                    <a:pt x="51" y="328"/>
                  </a:lnTo>
                  <a:lnTo>
                    <a:pt x="25" y="344"/>
                  </a:lnTo>
                  <a:lnTo>
                    <a:pt x="0" y="352"/>
                  </a:lnTo>
                  <a:lnTo>
                    <a:pt x="17" y="368"/>
                  </a:lnTo>
                  <a:lnTo>
                    <a:pt x="51" y="392"/>
                  </a:lnTo>
                  <a:lnTo>
                    <a:pt x="59" y="416"/>
                  </a:lnTo>
                  <a:lnTo>
                    <a:pt x="93" y="440"/>
                  </a:lnTo>
                  <a:lnTo>
                    <a:pt x="135" y="456"/>
                  </a:lnTo>
                  <a:lnTo>
                    <a:pt x="118" y="488"/>
                  </a:lnTo>
                  <a:lnTo>
                    <a:pt x="160" y="496"/>
                  </a:lnTo>
                  <a:lnTo>
                    <a:pt x="202" y="512"/>
                  </a:lnTo>
                  <a:lnTo>
                    <a:pt x="244" y="488"/>
                  </a:lnTo>
                  <a:lnTo>
                    <a:pt x="244" y="528"/>
                  </a:lnTo>
                  <a:lnTo>
                    <a:pt x="261" y="536"/>
                  </a:lnTo>
                  <a:lnTo>
                    <a:pt x="253" y="544"/>
                  </a:lnTo>
                  <a:lnTo>
                    <a:pt x="287" y="560"/>
                  </a:lnTo>
                  <a:lnTo>
                    <a:pt x="287" y="584"/>
                  </a:lnTo>
                  <a:lnTo>
                    <a:pt x="320" y="592"/>
                  </a:lnTo>
                  <a:lnTo>
                    <a:pt x="413" y="592"/>
                  </a:lnTo>
                  <a:lnTo>
                    <a:pt x="438" y="568"/>
                  </a:lnTo>
                  <a:lnTo>
                    <a:pt x="463" y="568"/>
                  </a:lnTo>
                  <a:lnTo>
                    <a:pt x="514" y="568"/>
                  </a:lnTo>
                  <a:lnTo>
                    <a:pt x="565" y="560"/>
                  </a:lnTo>
                  <a:lnTo>
                    <a:pt x="607" y="504"/>
                  </a:lnTo>
                  <a:lnTo>
                    <a:pt x="657" y="488"/>
                  </a:lnTo>
                  <a:lnTo>
                    <a:pt x="699" y="480"/>
                  </a:lnTo>
                  <a:lnTo>
                    <a:pt x="725" y="488"/>
                  </a:lnTo>
                  <a:lnTo>
                    <a:pt x="767" y="480"/>
                  </a:lnTo>
                  <a:lnTo>
                    <a:pt x="775" y="496"/>
                  </a:lnTo>
                  <a:lnTo>
                    <a:pt x="826" y="496"/>
                  </a:lnTo>
                  <a:lnTo>
                    <a:pt x="834" y="416"/>
                  </a:lnTo>
                  <a:lnTo>
                    <a:pt x="851" y="376"/>
                  </a:lnTo>
                  <a:lnTo>
                    <a:pt x="885" y="336"/>
                  </a:lnTo>
                  <a:lnTo>
                    <a:pt x="893" y="312"/>
                  </a:lnTo>
                  <a:lnTo>
                    <a:pt x="876" y="288"/>
                  </a:lnTo>
                  <a:lnTo>
                    <a:pt x="834" y="288"/>
                  </a:lnTo>
                  <a:lnTo>
                    <a:pt x="784" y="3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1" name="Freeform 83"/>
            <p:cNvSpPr>
              <a:spLocks/>
            </p:cNvSpPr>
            <p:nvPr/>
          </p:nvSpPr>
          <p:spPr bwMode="auto">
            <a:xfrm>
              <a:off x="5235" y="2664"/>
              <a:ext cx="354" cy="336"/>
            </a:xfrm>
            <a:custGeom>
              <a:avLst/>
              <a:gdLst>
                <a:gd name="T0" fmla="*/ 270 w 354"/>
                <a:gd name="T1" fmla="*/ 248 h 336"/>
                <a:gd name="T2" fmla="*/ 253 w 354"/>
                <a:gd name="T3" fmla="*/ 224 h 336"/>
                <a:gd name="T4" fmla="*/ 278 w 354"/>
                <a:gd name="T5" fmla="*/ 200 h 336"/>
                <a:gd name="T6" fmla="*/ 354 w 354"/>
                <a:gd name="T7" fmla="*/ 184 h 336"/>
                <a:gd name="T8" fmla="*/ 337 w 354"/>
                <a:gd name="T9" fmla="*/ 152 h 336"/>
                <a:gd name="T10" fmla="*/ 303 w 354"/>
                <a:gd name="T11" fmla="*/ 120 h 336"/>
                <a:gd name="T12" fmla="*/ 287 w 354"/>
                <a:gd name="T13" fmla="*/ 88 h 336"/>
                <a:gd name="T14" fmla="*/ 236 w 354"/>
                <a:gd name="T15" fmla="*/ 72 h 336"/>
                <a:gd name="T16" fmla="*/ 211 w 354"/>
                <a:gd name="T17" fmla="*/ 24 h 336"/>
                <a:gd name="T18" fmla="*/ 152 w 354"/>
                <a:gd name="T19" fmla="*/ 24 h 336"/>
                <a:gd name="T20" fmla="*/ 84 w 354"/>
                <a:gd name="T21" fmla="*/ 0 h 336"/>
                <a:gd name="T22" fmla="*/ 59 w 354"/>
                <a:gd name="T23" fmla="*/ 24 h 336"/>
                <a:gd name="T24" fmla="*/ 8 w 354"/>
                <a:gd name="T25" fmla="*/ 32 h 336"/>
                <a:gd name="T26" fmla="*/ 0 w 354"/>
                <a:gd name="T27" fmla="*/ 40 h 336"/>
                <a:gd name="T28" fmla="*/ 34 w 354"/>
                <a:gd name="T29" fmla="*/ 56 h 336"/>
                <a:gd name="T30" fmla="*/ 67 w 354"/>
                <a:gd name="T31" fmla="*/ 96 h 336"/>
                <a:gd name="T32" fmla="*/ 118 w 354"/>
                <a:gd name="T33" fmla="*/ 136 h 336"/>
                <a:gd name="T34" fmla="*/ 152 w 354"/>
                <a:gd name="T35" fmla="*/ 160 h 336"/>
                <a:gd name="T36" fmla="*/ 194 w 354"/>
                <a:gd name="T37" fmla="*/ 208 h 336"/>
                <a:gd name="T38" fmla="*/ 194 w 354"/>
                <a:gd name="T39" fmla="*/ 248 h 336"/>
                <a:gd name="T40" fmla="*/ 211 w 354"/>
                <a:gd name="T41" fmla="*/ 320 h 336"/>
                <a:gd name="T42" fmla="*/ 236 w 354"/>
                <a:gd name="T43" fmla="*/ 336 h 336"/>
                <a:gd name="T44" fmla="*/ 253 w 354"/>
                <a:gd name="T45" fmla="*/ 312 h 336"/>
                <a:gd name="T46" fmla="*/ 270 w 354"/>
                <a:gd name="T47" fmla="*/ 248 h 3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54" h="336">
                  <a:moveTo>
                    <a:pt x="270" y="248"/>
                  </a:moveTo>
                  <a:lnTo>
                    <a:pt x="253" y="224"/>
                  </a:lnTo>
                  <a:lnTo>
                    <a:pt x="278" y="200"/>
                  </a:lnTo>
                  <a:lnTo>
                    <a:pt x="354" y="184"/>
                  </a:lnTo>
                  <a:lnTo>
                    <a:pt x="337" y="152"/>
                  </a:lnTo>
                  <a:lnTo>
                    <a:pt x="303" y="120"/>
                  </a:lnTo>
                  <a:lnTo>
                    <a:pt x="287" y="88"/>
                  </a:lnTo>
                  <a:lnTo>
                    <a:pt x="236" y="72"/>
                  </a:lnTo>
                  <a:lnTo>
                    <a:pt x="211" y="24"/>
                  </a:lnTo>
                  <a:lnTo>
                    <a:pt x="152" y="24"/>
                  </a:lnTo>
                  <a:lnTo>
                    <a:pt x="84" y="0"/>
                  </a:lnTo>
                  <a:lnTo>
                    <a:pt x="59" y="24"/>
                  </a:lnTo>
                  <a:lnTo>
                    <a:pt x="8" y="32"/>
                  </a:lnTo>
                  <a:lnTo>
                    <a:pt x="0" y="40"/>
                  </a:lnTo>
                  <a:lnTo>
                    <a:pt x="34" y="56"/>
                  </a:lnTo>
                  <a:lnTo>
                    <a:pt x="67" y="96"/>
                  </a:lnTo>
                  <a:lnTo>
                    <a:pt x="118" y="136"/>
                  </a:lnTo>
                  <a:lnTo>
                    <a:pt x="152" y="160"/>
                  </a:lnTo>
                  <a:lnTo>
                    <a:pt x="194" y="208"/>
                  </a:lnTo>
                  <a:lnTo>
                    <a:pt x="194" y="248"/>
                  </a:lnTo>
                  <a:lnTo>
                    <a:pt x="211" y="320"/>
                  </a:lnTo>
                  <a:lnTo>
                    <a:pt x="236" y="336"/>
                  </a:lnTo>
                  <a:lnTo>
                    <a:pt x="253" y="312"/>
                  </a:lnTo>
                  <a:lnTo>
                    <a:pt x="270" y="24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2" name="Freeform 84"/>
            <p:cNvSpPr>
              <a:spLocks/>
            </p:cNvSpPr>
            <p:nvPr/>
          </p:nvSpPr>
          <p:spPr bwMode="auto">
            <a:xfrm>
              <a:off x="4089" y="2040"/>
              <a:ext cx="860" cy="656"/>
            </a:xfrm>
            <a:custGeom>
              <a:avLst/>
              <a:gdLst>
                <a:gd name="T0" fmla="*/ 775 w 860"/>
                <a:gd name="T1" fmla="*/ 560 h 656"/>
                <a:gd name="T2" fmla="*/ 826 w 860"/>
                <a:gd name="T3" fmla="*/ 464 h 656"/>
                <a:gd name="T4" fmla="*/ 860 w 860"/>
                <a:gd name="T5" fmla="*/ 456 h 656"/>
                <a:gd name="T6" fmla="*/ 851 w 860"/>
                <a:gd name="T7" fmla="*/ 416 h 656"/>
                <a:gd name="T8" fmla="*/ 817 w 860"/>
                <a:gd name="T9" fmla="*/ 352 h 656"/>
                <a:gd name="T10" fmla="*/ 792 w 860"/>
                <a:gd name="T11" fmla="*/ 320 h 656"/>
                <a:gd name="T12" fmla="*/ 784 w 860"/>
                <a:gd name="T13" fmla="*/ 264 h 656"/>
                <a:gd name="T14" fmla="*/ 750 w 860"/>
                <a:gd name="T15" fmla="*/ 256 h 656"/>
                <a:gd name="T16" fmla="*/ 750 w 860"/>
                <a:gd name="T17" fmla="*/ 232 h 656"/>
                <a:gd name="T18" fmla="*/ 792 w 860"/>
                <a:gd name="T19" fmla="*/ 184 h 656"/>
                <a:gd name="T20" fmla="*/ 750 w 860"/>
                <a:gd name="T21" fmla="*/ 104 h 656"/>
                <a:gd name="T22" fmla="*/ 725 w 860"/>
                <a:gd name="T23" fmla="*/ 40 h 656"/>
                <a:gd name="T24" fmla="*/ 666 w 860"/>
                <a:gd name="T25" fmla="*/ 16 h 656"/>
                <a:gd name="T26" fmla="*/ 531 w 860"/>
                <a:gd name="T27" fmla="*/ 40 h 656"/>
                <a:gd name="T28" fmla="*/ 447 w 860"/>
                <a:gd name="T29" fmla="*/ 24 h 656"/>
                <a:gd name="T30" fmla="*/ 405 w 860"/>
                <a:gd name="T31" fmla="*/ 48 h 656"/>
                <a:gd name="T32" fmla="*/ 362 w 860"/>
                <a:gd name="T33" fmla="*/ 40 h 656"/>
                <a:gd name="T34" fmla="*/ 329 w 860"/>
                <a:gd name="T35" fmla="*/ 24 h 656"/>
                <a:gd name="T36" fmla="*/ 295 w 860"/>
                <a:gd name="T37" fmla="*/ 0 h 656"/>
                <a:gd name="T38" fmla="*/ 253 w 860"/>
                <a:gd name="T39" fmla="*/ 8 h 656"/>
                <a:gd name="T40" fmla="*/ 177 w 860"/>
                <a:gd name="T41" fmla="*/ 40 h 656"/>
                <a:gd name="T42" fmla="*/ 169 w 860"/>
                <a:gd name="T43" fmla="*/ 72 h 656"/>
                <a:gd name="T44" fmla="*/ 126 w 860"/>
                <a:gd name="T45" fmla="*/ 88 h 656"/>
                <a:gd name="T46" fmla="*/ 25 w 860"/>
                <a:gd name="T47" fmla="*/ 128 h 656"/>
                <a:gd name="T48" fmla="*/ 9 w 860"/>
                <a:gd name="T49" fmla="*/ 128 h 656"/>
                <a:gd name="T50" fmla="*/ 17 w 860"/>
                <a:gd name="T51" fmla="*/ 176 h 656"/>
                <a:gd name="T52" fmla="*/ 25 w 860"/>
                <a:gd name="T53" fmla="*/ 208 h 656"/>
                <a:gd name="T54" fmla="*/ 0 w 860"/>
                <a:gd name="T55" fmla="*/ 256 h 656"/>
                <a:gd name="T56" fmla="*/ 51 w 860"/>
                <a:gd name="T57" fmla="*/ 288 h 656"/>
                <a:gd name="T58" fmla="*/ 51 w 860"/>
                <a:gd name="T59" fmla="*/ 320 h 656"/>
                <a:gd name="T60" fmla="*/ 76 w 860"/>
                <a:gd name="T61" fmla="*/ 360 h 656"/>
                <a:gd name="T62" fmla="*/ 59 w 860"/>
                <a:gd name="T63" fmla="*/ 400 h 656"/>
                <a:gd name="T64" fmla="*/ 84 w 860"/>
                <a:gd name="T65" fmla="*/ 432 h 656"/>
                <a:gd name="T66" fmla="*/ 84 w 860"/>
                <a:gd name="T67" fmla="*/ 472 h 656"/>
                <a:gd name="T68" fmla="*/ 126 w 860"/>
                <a:gd name="T69" fmla="*/ 496 h 656"/>
                <a:gd name="T70" fmla="*/ 169 w 860"/>
                <a:gd name="T71" fmla="*/ 512 h 656"/>
                <a:gd name="T72" fmla="*/ 211 w 860"/>
                <a:gd name="T73" fmla="*/ 512 h 656"/>
                <a:gd name="T74" fmla="*/ 202 w 860"/>
                <a:gd name="T75" fmla="*/ 544 h 656"/>
                <a:gd name="T76" fmla="*/ 244 w 860"/>
                <a:gd name="T77" fmla="*/ 576 h 656"/>
                <a:gd name="T78" fmla="*/ 270 w 860"/>
                <a:gd name="T79" fmla="*/ 560 h 656"/>
                <a:gd name="T80" fmla="*/ 270 w 860"/>
                <a:gd name="T81" fmla="*/ 536 h 656"/>
                <a:gd name="T82" fmla="*/ 320 w 860"/>
                <a:gd name="T83" fmla="*/ 552 h 656"/>
                <a:gd name="T84" fmla="*/ 337 w 860"/>
                <a:gd name="T85" fmla="*/ 576 h 656"/>
                <a:gd name="T86" fmla="*/ 379 w 860"/>
                <a:gd name="T87" fmla="*/ 584 h 656"/>
                <a:gd name="T88" fmla="*/ 421 w 860"/>
                <a:gd name="T89" fmla="*/ 592 h 656"/>
                <a:gd name="T90" fmla="*/ 438 w 860"/>
                <a:gd name="T91" fmla="*/ 624 h 656"/>
                <a:gd name="T92" fmla="*/ 464 w 860"/>
                <a:gd name="T93" fmla="*/ 640 h 656"/>
                <a:gd name="T94" fmla="*/ 497 w 860"/>
                <a:gd name="T95" fmla="*/ 616 h 656"/>
                <a:gd name="T96" fmla="*/ 523 w 860"/>
                <a:gd name="T97" fmla="*/ 640 h 656"/>
                <a:gd name="T98" fmla="*/ 531 w 860"/>
                <a:gd name="T99" fmla="*/ 656 h 656"/>
                <a:gd name="T100" fmla="*/ 556 w 860"/>
                <a:gd name="T101" fmla="*/ 656 h 656"/>
                <a:gd name="T102" fmla="*/ 581 w 860"/>
                <a:gd name="T103" fmla="*/ 632 h 656"/>
                <a:gd name="T104" fmla="*/ 615 w 860"/>
                <a:gd name="T105" fmla="*/ 632 h 656"/>
                <a:gd name="T106" fmla="*/ 640 w 860"/>
                <a:gd name="T107" fmla="*/ 616 h 656"/>
                <a:gd name="T108" fmla="*/ 683 w 860"/>
                <a:gd name="T109" fmla="*/ 616 h 656"/>
                <a:gd name="T110" fmla="*/ 708 w 860"/>
                <a:gd name="T111" fmla="*/ 624 h 656"/>
                <a:gd name="T112" fmla="*/ 767 w 860"/>
                <a:gd name="T113" fmla="*/ 632 h 656"/>
                <a:gd name="T114" fmla="*/ 758 w 860"/>
                <a:gd name="T115" fmla="*/ 640 h 656"/>
                <a:gd name="T116" fmla="*/ 792 w 860"/>
                <a:gd name="T117" fmla="*/ 632 h 656"/>
                <a:gd name="T118" fmla="*/ 775 w 860"/>
                <a:gd name="T119" fmla="*/ 560 h 65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60" h="656">
                  <a:moveTo>
                    <a:pt x="775" y="560"/>
                  </a:moveTo>
                  <a:lnTo>
                    <a:pt x="826" y="464"/>
                  </a:lnTo>
                  <a:lnTo>
                    <a:pt x="860" y="456"/>
                  </a:lnTo>
                  <a:lnTo>
                    <a:pt x="851" y="416"/>
                  </a:lnTo>
                  <a:lnTo>
                    <a:pt x="817" y="352"/>
                  </a:lnTo>
                  <a:lnTo>
                    <a:pt x="792" y="320"/>
                  </a:lnTo>
                  <a:lnTo>
                    <a:pt x="784" y="264"/>
                  </a:lnTo>
                  <a:lnTo>
                    <a:pt x="750" y="256"/>
                  </a:lnTo>
                  <a:lnTo>
                    <a:pt x="750" y="232"/>
                  </a:lnTo>
                  <a:lnTo>
                    <a:pt x="792" y="184"/>
                  </a:lnTo>
                  <a:lnTo>
                    <a:pt x="750" y="104"/>
                  </a:lnTo>
                  <a:lnTo>
                    <a:pt x="725" y="40"/>
                  </a:lnTo>
                  <a:lnTo>
                    <a:pt x="666" y="16"/>
                  </a:lnTo>
                  <a:lnTo>
                    <a:pt x="531" y="40"/>
                  </a:lnTo>
                  <a:lnTo>
                    <a:pt x="447" y="24"/>
                  </a:lnTo>
                  <a:lnTo>
                    <a:pt x="405" y="48"/>
                  </a:lnTo>
                  <a:lnTo>
                    <a:pt x="362" y="40"/>
                  </a:lnTo>
                  <a:lnTo>
                    <a:pt x="329" y="24"/>
                  </a:lnTo>
                  <a:lnTo>
                    <a:pt x="295" y="0"/>
                  </a:lnTo>
                  <a:lnTo>
                    <a:pt x="253" y="8"/>
                  </a:lnTo>
                  <a:lnTo>
                    <a:pt x="177" y="40"/>
                  </a:lnTo>
                  <a:lnTo>
                    <a:pt x="169" y="72"/>
                  </a:lnTo>
                  <a:lnTo>
                    <a:pt x="126" y="88"/>
                  </a:lnTo>
                  <a:lnTo>
                    <a:pt x="25" y="128"/>
                  </a:lnTo>
                  <a:lnTo>
                    <a:pt x="9" y="128"/>
                  </a:lnTo>
                  <a:lnTo>
                    <a:pt x="17" y="176"/>
                  </a:lnTo>
                  <a:lnTo>
                    <a:pt x="25" y="208"/>
                  </a:lnTo>
                  <a:lnTo>
                    <a:pt x="0" y="256"/>
                  </a:lnTo>
                  <a:lnTo>
                    <a:pt x="51" y="288"/>
                  </a:lnTo>
                  <a:lnTo>
                    <a:pt x="51" y="320"/>
                  </a:lnTo>
                  <a:lnTo>
                    <a:pt x="76" y="360"/>
                  </a:lnTo>
                  <a:lnTo>
                    <a:pt x="59" y="400"/>
                  </a:lnTo>
                  <a:lnTo>
                    <a:pt x="84" y="432"/>
                  </a:lnTo>
                  <a:lnTo>
                    <a:pt x="84" y="472"/>
                  </a:lnTo>
                  <a:lnTo>
                    <a:pt x="126" y="496"/>
                  </a:lnTo>
                  <a:lnTo>
                    <a:pt x="169" y="512"/>
                  </a:lnTo>
                  <a:lnTo>
                    <a:pt x="211" y="512"/>
                  </a:lnTo>
                  <a:lnTo>
                    <a:pt x="202" y="544"/>
                  </a:lnTo>
                  <a:lnTo>
                    <a:pt x="244" y="576"/>
                  </a:lnTo>
                  <a:lnTo>
                    <a:pt x="270" y="560"/>
                  </a:lnTo>
                  <a:lnTo>
                    <a:pt x="270" y="536"/>
                  </a:lnTo>
                  <a:lnTo>
                    <a:pt x="320" y="552"/>
                  </a:lnTo>
                  <a:lnTo>
                    <a:pt x="337" y="576"/>
                  </a:lnTo>
                  <a:lnTo>
                    <a:pt x="379" y="584"/>
                  </a:lnTo>
                  <a:lnTo>
                    <a:pt x="421" y="592"/>
                  </a:lnTo>
                  <a:lnTo>
                    <a:pt x="438" y="624"/>
                  </a:lnTo>
                  <a:lnTo>
                    <a:pt x="464" y="640"/>
                  </a:lnTo>
                  <a:lnTo>
                    <a:pt x="497" y="616"/>
                  </a:lnTo>
                  <a:lnTo>
                    <a:pt x="523" y="640"/>
                  </a:lnTo>
                  <a:lnTo>
                    <a:pt x="531" y="656"/>
                  </a:lnTo>
                  <a:lnTo>
                    <a:pt x="556" y="656"/>
                  </a:lnTo>
                  <a:lnTo>
                    <a:pt x="581" y="632"/>
                  </a:lnTo>
                  <a:lnTo>
                    <a:pt x="615" y="632"/>
                  </a:lnTo>
                  <a:lnTo>
                    <a:pt x="640" y="616"/>
                  </a:lnTo>
                  <a:lnTo>
                    <a:pt x="683" y="616"/>
                  </a:lnTo>
                  <a:lnTo>
                    <a:pt x="708" y="624"/>
                  </a:lnTo>
                  <a:lnTo>
                    <a:pt x="767" y="632"/>
                  </a:lnTo>
                  <a:lnTo>
                    <a:pt x="758" y="640"/>
                  </a:lnTo>
                  <a:lnTo>
                    <a:pt x="792" y="632"/>
                  </a:lnTo>
                  <a:lnTo>
                    <a:pt x="775" y="56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3" name="Freeform 85"/>
            <p:cNvSpPr>
              <a:spLocks/>
            </p:cNvSpPr>
            <p:nvPr/>
          </p:nvSpPr>
          <p:spPr bwMode="auto">
            <a:xfrm>
              <a:off x="4536" y="1976"/>
              <a:ext cx="210" cy="112"/>
            </a:xfrm>
            <a:custGeom>
              <a:avLst/>
              <a:gdLst>
                <a:gd name="T0" fmla="*/ 168 w 210"/>
                <a:gd name="T1" fmla="*/ 8 h 112"/>
                <a:gd name="T2" fmla="*/ 109 w 210"/>
                <a:gd name="T3" fmla="*/ 8 h 112"/>
                <a:gd name="T4" fmla="*/ 76 w 210"/>
                <a:gd name="T5" fmla="*/ 0 h 112"/>
                <a:gd name="T6" fmla="*/ 67 w 210"/>
                <a:gd name="T7" fmla="*/ 24 h 112"/>
                <a:gd name="T8" fmla="*/ 42 w 210"/>
                <a:gd name="T9" fmla="*/ 32 h 112"/>
                <a:gd name="T10" fmla="*/ 8 w 210"/>
                <a:gd name="T11" fmla="*/ 48 h 112"/>
                <a:gd name="T12" fmla="*/ 8 w 210"/>
                <a:gd name="T13" fmla="*/ 72 h 112"/>
                <a:gd name="T14" fmla="*/ 0 w 210"/>
                <a:gd name="T15" fmla="*/ 96 h 112"/>
                <a:gd name="T16" fmla="*/ 84 w 210"/>
                <a:gd name="T17" fmla="*/ 112 h 112"/>
                <a:gd name="T18" fmla="*/ 210 w 210"/>
                <a:gd name="T19" fmla="*/ 88 h 112"/>
                <a:gd name="T20" fmla="*/ 193 w 210"/>
                <a:gd name="T21" fmla="*/ 16 h 112"/>
                <a:gd name="T22" fmla="*/ 168 w 210"/>
                <a:gd name="T23" fmla="*/ 8 h 1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0" h="112">
                  <a:moveTo>
                    <a:pt x="168" y="8"/>
                  </a:moveTo>
                  <a:lnTo>
                    <a:pt x="109" y="8"/>
                  </a:lnTo>
                  <a:lnTo>
                    <a:pt x="76" y="0"/>
                  </a:lnTo>
                  <a:lnTo>
                    <a:pt x="67" y="24"/>
                  </a:lnTo>
                  <a:lnTo>
                    <a:pt x="42" y="32"/>
                  </a:lnTo>
                  <a:lnTo>
                    <a:pt x="8" y="48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4" y="112"/>
                  </a:lnTo>
                  <a:lnTo>
                    <a:pt x="210" y="88"/>
                  </a:lnTo>
                  <a:lnTo>
                    <a:pt x="193" y="16"/>
                  </a:lnTo>
                  <a:lnTo>
                    <a:pt x="168" y="8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4" name="Freeform 86"/>
            <p:cNvSpPr>
              <a:spLocks/>
            </p:cNvSpPr>
            <p:nvPr/>
          </p:nvSpPr>
          <p:spPr bwMode="auto">
            <a:xfrm>
              <a:off x="4089" y="2040"/>
              <a:ext cx="860" cy="656"/>
            </a:xfrm>
            <a:custGeom>
              <a:avLst/>
              <a:gdLst>
                <a:gd name="T0" fmla="*/ 775 w 860"/>
                <a:gd name="T1" fmla="*/ 560 h 656"/>
                <a:gd name="T2" fmla="*/ 826 w 860"/>
                <a:gd name="T3" fmla="*/ 464 h 656"/>
                <a:gd name="T4" fmla="*/ 860 w 860"/>
                <a:gd name="T5" fmla="*/ 456 h 656"/>
                <a:gd name="T6" fmla="*/ 851 w 860"/>
                <a:gd name="T7" fmla="*/ 416 h 656"/>
                <a:gd name="T8" fmla="*/ 817 w 860"/>
                <a:gd name="T9" fmla="*/ 352 h 656"/>
                <a:gd name="T10" fmla="*/ 792 w 860"/>
                <a:gd name="T11" fmla="*/ 320 h 656"/>
                <a:gd name="T12" fmla="*/ 784 w 860"/>
                <a:gd name="T13" fmla="*/ 264 h 656"/>
                <a:gd name="T14" fmla="*/ 750 w 860"/>
                <a:gd name="T15" fmla="*/ 256 h 656"/>
                <a:gd name="T16" fmla="*/ 750 w 860"/>
                <a:gd name="T17" fmla="*/ 232 h 656"/>
                <a:gd name="T18" fmla="*/ 792 w 860"/>
                <a:gd name="T19" fmla="*/ 184 h 656"/>
                <a:gd name="T20" fmla="*/ 750 w 860"/>
                <a:gd name="T21" fmla="*/ 104 h 656"/>
                <a:gd name="T22" fmla="*/ 725 w 860"/>
                <a:gd name="T23" fmla="*/ 40 h 656"/>
                <a:gd name="T24" fmla="*/ 666 w 860"/>
                <a:gd name="T25" fmla="*/ 16 h 656"/>
                <a:gd name="T26" fmla="*/ 531 w 860"/>
                <a:gd name="T27" fmla="*/ 40 h 656"/>
                <a:gd name="T28" fmla="*/ 447 w 860"/>
                <a:gd name="T29" fmla="*/ 24 h 656"/>
                <a:gd name="T30" fmla="*/ 405 w 860"/>
                <a:gd name="T31" fmla="*/ 48 h 656"/>
                <a:gd name="T32" fmla="*/ 362 w 860"/>
                <a:gd name="T33" fmla="*/ 40 h 656"/>
                <a:gd name="T34" fmla="*/ 329 w 860"/>
                <a:gd name="T35" fmla="*/ 24 h 656"/>
                <a:gd name="T36" fmla="*/ 295 w 860"/>
                <a:gd name="T37" fmla="*/ 0 h 656"/>
                <a:gd name="T38" fmla="*/ 253 w 860"/>
                <a:gd name="T39" fmla="*/ 8 h 656"/>
                <a:gd name="T40" fmla="*/ 177 w 860"/>
                <a:gd name="T41" fmla="*/ 40 h 656"/>
                <a:gd name="T42" fmla="*/ 169 w 860"/>
                <a:gd name="T43" fmla="*/ 72 h 656"/>
                <a:gd name="T44" fmla="*/ 126 w 860"/>
                <a:gd name="T45" fmla="*/ 88 h 656"/>
                <a:gd name="T46" fmla="*/ 25 w 860"/>
                <a:gd name="T47" fmla="*/ 128 h 656"/>
                <a:gd name="T48" fmla="*/ 9 w 860"/>
                <a:gd name="T49" fmla="*/ 128 h 656"/>
                <a:gd name="T50" fmla="*/ 17 w 860"/>
                <a:gd name="T51" fmla="*/ 176 h 656"/>
                <a:gd name="T52" fmla="*/ 25 w 860"/>
                <a:gd name="T53" fmla="*/ 208 h 656"/>
                <a:gd name="T54" fmla="*/ 0 w 860"/>
                <a:gd name="T55" fmla="*/ 256 h 656"/>
                <a:gd name="T56" fmla="*/ 51 w 860"/>
                <a:gd name="T57" fmla="*/ 288 h 656"/>
                <a:gd name="T58" fmla="*/ 51 w 860"/>
                <a:gd name="T59" fmla="*/ 320 h 656"/>
                <a:gd name="T60" fmla="*/ 76 w 860"/>
                <a:gd name="T61" fmla="*/ 360 h 656"/>
                <a:gd name="T62" fmla="*/ 59 w 860"/>
                <a:gd name="T63" fmla="*/ 400 h 656"/>
                <a:gd name="T64" fmla="*/ 84 w 860"/>
                <a:gd name="T65" fmla="*/ 432 h 656"/>
                <a:gd name="T66" fmla="*/ 84 w 860"/>
                <a:gd name="T67" fmla="*/ 472 h 656"/>
                <a:gd name="T68" fmla="*/ 126 w 860"/>
                <a:gd name="T69" fmla="*/ 496 h 656"/>
                <a:gd name="T70" fmla="*/ 169 w 860"/>
                <a:gd name="T71" fmla="*/ 512 h 656"/>
                <a:gd name="T72" fmla="*/ 211 w 860"/>
                <a:gd name="T73" fmla="*/ 512 h 656"/>
                <a:gd name="T74" fmla="*/ 202 w 860"/>
                <a:gd name="T75" fmla="*/ 544 h 656"/>
                <a:gd name="T76" fmla="*/ 244 w 860"/>
                <a:gd name="T77" fmla="*/ 576 h 656"/>
                <a:gd name="T78" fmla="*/ 270 w 860"/>
                <a:gd name="T79" fmla="*/ 560 h 656"/>
                <a:gd name="T80" fmla="*/ 270 w 860"/>
                <a:gd name="T81" fmla="*/ 536 h 656"/>
                <a:gd name="T82" fmla="*/ 320 w 860"/>
                <a:gd name="T83" fmla="*/ 552 h 656"/>
                <a:gd name="T84" fmla="*/ 337 w 860"/>
                <a:gd name="T85" fmla="*/ 576 h 656"/>
                <a:gd name="T86" fmla="*/ 379 w 860"/>
                <a:gd name="T87" fmla="*/ 584 h 656"/>
                <a:gd name="T88" fmla="*/ 421 w 860"/>
                <a:gd name="T89" fmla="*/ 592 h 656"/>
                <a:gd name="T90" fmla="*/ 438 w 860"/>
                <a:gd name="T91" fmla="*/ 624 h 656"/>
                <a:gd name="T92" fmla="*/ 438 w 860"/>
                <a:gd name="T93" fmla="*/ 624 h 656"/>
                <a:gd name="T94" fmla="*/ 464 w 860"/>
                <a:gd name="T95" fmla="*/ 640 h 656"/>
                <a:gd name="T96" fmla="*/ 497 w 860"/>
                <a:gd name="T97" fmla="*/ 616 h 656"/>
                <a:gd name="T98" fmla="*/ 523 w 860"/>
                <a:gd name="T99" fmla="*/ 640 h 656"/>
                <a:gd name="T100" fmla="*/ 531 w 860"/>
                <a:gd name="T101" fmla="*/ 656 h 656"/>
                <a:gd name="T102" fmla="*/ 556 w 860"/>
                <a:gd name="T103" fmla="*/ 656 h 656"/>
                <a:gd name="T104" fmla="*/ 581 w 860"/>
                <a:gd name="T105" fmla="*/ 632 h 656"/>
                <a:gd name="T106" fmla="*/ 615 w 860"/>
                <a:gd name="T107" fmla="*/ 632 h 656"/>
                <a:gd name="T108" fmla="*/ 640 w 860"/>
                <a:gd name="T109" fmla="*/ 616 h 656"/>
                <a:gd name="T110" fmla="*/ 683 w 860"/>
                <a:gd name="T111" fmla="*/ 616 h 656"/>
                <a:gd name="T112" fmla="*/ 708 w 860"/>
                <a:gd name="T113" fmla="*/ 624 h 656"/>
                <a:gd name="T114" fmla="*/ 767 w 860"/>
                <a:gd name="T115" fmla="*/ 632 h 656"/>
                <a:gd name="T116" fmla="*/ 758 w 860"/>
                <a:gd name="T117" fmla="*/ 640 h 656"/>
                <a:gd name="T118" fmla="*/ 792 w 860"/>
                <a:gd name="T119" fmla="*/ 632 h 656"/>
                <a:gd name="T120" fmla="*/ 775 w 860"/>
                <a:gd name="T121" fmla="*/ 560 h 65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60" h="656">
                  <a:moveTo>
                    <a:pt x="775" y="560"/>
                  </a:moveTo>
                  <a:lnTo>
                    <a:pt x="826" y="464"/>
                  </a:lnTo>
                  <a:lnTo>
                    <a:pt x="860" y="456"/>
                  </a:lnTo>
                  <a:lnTo>
                    <a:pt x="851" y="416"/>
                  </a:lnTo>
                  <a:lnTo>
                    <a:pt x="817" y="352"/>
                  </a:lnTo>
                  <a:lnTo>
                    <a:pt x="792" y="320"/>
                  </a:lnTo>
                  <a:lnTo>
                    <a:pt x="784" y="264"/>
                  </a:lnTo>
                  <a:lnTo>
                    <a:pt x="750" y="256"/>
                  </a:lnTo>
                  <a:lnTo>
                    <a:pt x="750" y="232"/>
                  </a:lnTo>
                  <a:lnTo>
                    <a:pt x="792" y="184"/>
                  </a:lnTo>
                  <a:lnTo>
                    <a:pt x="750" y="104"/>
                  </a:lnTo>
                  <a:lnTo>
                    <a:pt x="725" y="40"/>
                  </a:lnTo>
                  <a:lnTo>
                    <a:pt x="666" y="16"/>
                  </a:lnTo>
                  <a:lnTo>
                    <a:pt x="531" y="40"/>
                  </a:lnTo>
                  <a:lnTo>
                    <a:pt x="447" y="24"/>
                  </a:lnTo>
                  <a:lnTo>
                    <a:pt x="405" y="48"/>
                  </a:lnTo>
                  <a:lnTo>
                    <a:pt x="362" y="40"/>
                  </a:lnTo>
                  <a:lnTo>
                    <a:pt x="329" y="24"/>
                  </a:lnTo>
                  <a:lnTo>
                    <a:pt x="295" y="0"/>
                  </a:lnTo>
                  <a:lnTo>
                    <a:pt x="253" y="8"/>
                  </a:lnTo>
                  <a:lnTo>
                    <a:pt x="177" y="40"/>
                  </a:lnTo>
                  <a:lnTo>
                    <a:pt x="169" y="72"/>
                  </a:lnTo>
                  <a:lnTo>
                    <a:pt x="126" y="88"/>
                  </a:lnTo>
                  <a:lnTo>
                    <a:pt x="25" y="128"/>
                  </a:lnTo>
                  <a:lnTo>
                    <a:pt x="9" y="128"/>
                  </a:lnTo>
                  <a:lnTo>
                    <a:pt x="17" y="176"/>
                  </a:lnTo>
                  <a:lnTo>
                    <a:pt x="25" y="208"/>
                  </a:lnTo>
                  <a:lnTo>
                    <a:pt x="0" y="256"/>
                  </a:lnTo>
                  <a:lnTo>
                    <a:pt x="51" y="288"/>
                  </a:lnTo>
                  <a:lnTo>
                    <a:pt x="51" y="320"/>
                  </a:lnTo>
                  <a:lnTo>
                    <a:pt x="76" y="360"/>
                  </a:lnTo>
                  <a:lnTo>
                    <a:pt x="59" y="400"/>
                  </a:lnTo>
                  <a:lnTo>
                    <a:pt x="84" y="432"/>
                  </a:lnTo>
                  <a:lnTo>
                    <a:pt x="84" y="472"/>
                  </a:lnTo>
                  <a:lnTo>
                    <a:pt x="126" y="496"/>
                  </a:lnTo>
                  <a:lnTo>
                    <a:pt x="169" y="512"/>
                  </a:lnTo>
                  <a:lnTo>
                    <a:pt x="211" y="512"/>
                  </a:lnTo>
                  <a:lnTo>
                    <a:pt x="202" y="544"/>
                  </a:lnTo>
                  <a:lnTo>
                    <a:pt x="244" y="576"/>
                  </a:lnTo>
                  <a:lnTo>
                    <a:pt x="270" y="560"/>
                  </a:lnTo>
                  <a:lnTo>
                    <a:pt x="270" y="536"/>
                  </a:lnTo>
                  <a:lnTo>
                    <a:pt x="320" y="552"/>
                  </a:lnTo>
                  <a:lnTo>
                    <a:pt x="337" y="576"/>
                  </a:lnTo>
                  <a:lnTo>
                    <a:pt x="379" y="584"/>
                  </a:lnTo>
                  <a:lnTo>
                    <a:pt x="421" y="592"/>
                  </a:lnTo>
                  <a:lnTo>
                    <a:pt x="438" y="624"/>
                  </a:lnTo>
                  <a:lnTo>
                    <a:pt x="464" y="640"/>
                  </a:lnTo>
                  <a:lnTo>
                    <a:pt x="497" y="616"/>
                  </a:lnTo>
                  <a:lnTo>
                    <a:pt x="523" y="640"/>
                  </a:lnTo>
                  <a:lnTo>
                    <a:pt x="531" y="656"/>
                  </a:lnTo>
                  <a:lnTo>
                    <a:pt x="556" y="656"/>
                  </a:lnTo>
                  <a:lnTo>
                    <a:pt x="581" y="632"/>
                  </a:lnTo>
                  <a:lnTo>
                    <a:pt x="615" y="632"/>
                  </a:lnTo>
                  <a:lnTo>
                    <a:pt x="640" y="616"/>
                  </a:lnTo>
                  <a:lnTo>
                    <a:pt x="683" y="616"/>
                  </a:lnTo>
                  <a:lnTo>
                    <a:pt x="708" y="624"/>
                  </a:lnTo>
                  <a:lnTo>
                    <a:pt x="767" y="632"/>
                  </a:lnTo>
                  <a:lnTo>
                    <a:pt x="758" y="640"/>
                  </a:lnTo>
                  <a:lnTo>
                    <a:pt x="792" y="632"/>
                  </a:lnTo>
                  <a:lnTo>
                    <a:pt x="775" y="5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5" name="Freeform 87"/>
            <p:cNvSpPr>
              <a:spLocks/>
            </p:cNvSpPr>
            <p:nvPr/>
          </p:nvSpPr>
          <p:spPr bwMode="auto">
            <a:xfrm>
              <a:off x="4536" y="1968"/>
              <a:ext cx="210" cy="112"/>
            </a:xfrm>
            <a:custGeom>
              <a:avLst/>
              <a:gdLst>
                <a:gd name="T0" fmla="*/ 168 w 210"/>
                <a:gd name="T1" fmla="*/ 8 h 112"/>
                <a:gd name="T2" fmla="*/ 109 w 210"/>
                <a:gd name="T3" fmla="*/ 8 h 112"/>
                <a:gd name="T4" fmla="*/ 76 w 210"/>
                <a:gd name="T5" fmla="*/ 0 h 112"/>
                <a:gd name="T6" fmla="*/ 67 w 210"/>
                <a:gd name="T7" fmla="*/ 24 h 112"/>
                <a:gd name="T8" fmla="*/ 42 w 210"/>
                <a:gd name="T9" fmla="*/ 32 h 112"/>
                <a:gd name="T10" fmla="*/ 8 w 210"/>
                <a:gd name="T11" fmla="*/ 48 h 112"/>
                <a:gd name="T12" fmla="*/ 8 w 210"/>
                <a:gd name="T13" fmla="*/ 72 h 112"/>
                <a:gd name="T14" fmla="*/ 0 w 210"/>
                <a:gd name="T15" fmla="*/ 96 h 112"/>
                <a:gd name="T16" fmla="*/ 84 w 210"/>
                <a:gd name="T17" fmla="*/ 112 h 112"/>
                <a:gd name="T18" fmla="*/ 210 w 210"/>
                <a:gd name="T19" fmla="*/ 88 h 112"/>
                <a:gd name="T20" fmla="*/ 193 w 210"/>
                <a:gd name="T21" fmla="*/ 16 h 112"/>
                <a:gd name="T22" fmla="*/ 168 w 210"/>
                <a:gd name="T23" fmla="*/ 8 h 1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10" h="112">
                  <a:moveTo>
                    <a:pt x="168" y="8"/>
                  </a:moveTo>
                  <a:lnTo>
                    <a:pt x="109" y="8"/>
                  </a:lnTo>
                  <a:lnTo>
                    <a:pt x="76" y="0"/>
                  </a:lnTo>
                  <a:lnTo>
                    <a:pt x="67" y="24"/>
                  </a:lnTo>
                  <a:lnTo>
                    <a:pt x="42" y="32"/>
                  </a:lnTo>
                  <a:lnTo>
                    <a:pt x="8" y="48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4" y="112"/>
                  </a:lnTo>
                  <a:lnTo>
                    <a:pt x="210" y="88"/>
                  </a:lnTo>
                  <a:lnTo>
                    <a:pt x="193" y="16"/>
                  </a:lnTo>
                  <a:lnTo>
                    <a:pt x="16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6" name="Freeform 88"/>
            <p:cNvSpPr>
              <a:spLocks/>
            </p:cNvSpPr>
            <p:nvPr/>
          </p:nvSpPr>
          <p:spPr bwMode="auto">
            <a:xfrm>
              <a:off x="4578" y="1792"/>
              <a:ext cx="455" cy="320"/>
            </a:xfrm>
            <a:custGeom>
              <a:avLst/>
              <a:gdLst>
                <a:gd name="T0" fmla="*/ 312 w 455"/>
                <a:gd name="T1" fmla="*/ 304 h 320"/>
                <a:gd name="T2" fmla="*/ 328 w 455"/>
                <a:gd name="T3" fmla="*/ 296 h 320"/>
                <a:gd name="T4" fmla="*/ 320 w 455"/>
                <a:gd name="T5" fmla="*/ 272 h 320"/>
                <a:gd name="T6" fmla="*/ 354 w 455"/>
                <a:gd name="T7" fmla="*/ 264 h 320"/>
                <a:gd name="T8" fmla="*/ 379 w 455"/>
                <a:gd name="T9" fmla="*/ 248 h 320"/>
                <a:gd name="T10" fmla="*/ 404 w 455"/>
                <a:gd name="T11" fmla="*/ 256 h 320"/>
                <a:gd name="T12" fmla="*/ 387 w 455"/>
                <a:gd name="T13" fmla="*/ 224 h 320"/>
                <a:gd name="T14" fmla="*/ 387 w 455"/>
                <a:gd name="T15" fmla="*/ 192 h 320"/>
                <a:gd name="T16" fmla="*/ 387 w 455"/>
                <a:gd name="T17" fmla="*/ 160 h 320"/>
                <a:gd name="T18" fmla="*/ 413 w 455"/>
                <a:gd name="T19" fmla="*/ 152 h 320"/>
                <a:gd name="T20" fmla="*/ 421 w 455"/>
                <a:gd name="T21" fmla="*/ 128 h 320"/>
                <a:gd name="T22" fmla="*/ 446 w 455"/>
                <a:gd name="T23" fmla="*/ 120 h 320"/>
                <a:gd name="T24" fmla="*/ 455 w 455"/>
                <a:gd name="T25" fmla="*/ 104 h 320"/>
                <a:gd name="T26" fmla="*/ 430 w 455"/>
                <a:gd name="T27" fmla="*/ 96 h 320"/>
                <a:gd name="T28" fmla="*/ 430 w 455"/>
                <a:gd name="T29" fmla="*/ 64 h 320"/>
                <a:gd name="T30" fmla="*/ 396 w 455"/>
                <a:gd name="T31" fmla="*/ 56 h 320"/>
                <a:gd name="T32" fmla="*/ 371 w 455"/>
                <a:gd name="T33" fmla="*/ 40 h 320"/>
                <a:gd name="T34" fmla="*/ 337 w 455"/>
                <a:gd name="T35" fmla="*/ 24 h 320"/>
                <a:gd name="T36" fmla="*/ 286 w 455"/>
                <a:gd name="T37" fmla="*/ 16 h 320"/>
                <a:gd name="T38" fmla="*/ 278 w 455"/>
                <a:gd name="T39" fmla="*/ 0 h 320"/>
                <a:gd name="T40" fmla="*/ 227 w 455"/>
                <a:gd name="T41" fmla="*/ 32 h 320"/>
                <a:gd name="T42" fmla="*/ 185 w 455"/>
                <a:gd name="T43" fmla="*/ 24 h 320"/>
                <a:gd name="T44" fmla="*/ 143 w 455"/>
                <a:gd name="T45" fmla="*/ 32 h 320"/>
                <a:gd name="T46" fmla="*/ 84 w 455"/>
                <a:gd name="T47" fmla="*/ 32 h 320"/>
                <a:gd name="T48" fmla="*/ 25 w 455"/>
                <a:gd name="T49" fmla="*/ 64 h 320"/>
                <a:gd name="T50" fmla="*/ 0 w 455"/>
                <a:gd name="T51" fmla="*/ 88 h 320"/>
                <a:gd name="T52" fmla="*/ 8 w 455"/>
                <a:gd name="T53" fmla="*/ 104 h 320"/>
                <a:gd name="T54" fmla="*/ 25 w 455"/>
                <a:gd name="T55" fmla="*/ 168 h 320"/>
                <a:gd name="T56" fmla="*/ 34 w 455"/>
                <a:gd name="T57" fmla="*/ 184 h 320"/>
                <a:gd name="T58" fmla="*/ 67 w 455"/>
                <a:gd name="T59" fmla="*/ 192 h 320"/>
                <a:gd name="T60" fmla="*/ 126 w 455"/>
                <a:gd name="T61" fmla="*/ 192 h 320"/>
                <a:gd name="T62" fmla="*/ 151 w 455"/>
                <a:gd name="T63" fmla="*/ 200 h 320"/>
                <a:gd name="T64" fmla="*/ 168 w 455"/>
                <a:gd name="T65" fmla="*/ 272 h 320"/>
                <a:gd name="T66" fmla="*/ 177 w 455"/>
                <a:gd name="T67" fmla="*/ 272 h 320"/>
                <a:gd name="T68" fmla="*/ 236 w 455"/>
                <a:gd name="T69" fmla="*/ 296 h 320"/>
                <a:gd name="T70" fmla="*/ 244 w 455"/>
                <a:gd name="T71" fmla="*/ 320 h 320"/>
                <a:gd name="T72" fmla="*/ 278 w 455"/>
                <a:gd name="T73" fmla="*/ 296 h 320"/>
                <a:gd name="T74" fmla="*/ 312 w 455"/>
                <a:gd name="T75" fmla="*/ 304 h 3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55" h="320">
                  <a:moveTo>
                    <a:pt x="312" y="304"/>
                  </a:moveTo>
                  <a:lnTo>
                    <a:pt x="328" y="296"/>
                  </a:lnTo>
                  <a:lnTo>
                    <a:pt x="320" y="272"/>
                  </a:lnTo>
                  <a:lnTo>
                    <a:pt x="354" y="264"/>
                  </a:lnTo>
                  <a:lnTo>
                    <a:pt x="379" y="248"/>
                  </a:lnTo>
                  <a:lnTo>
                    <a:pt x="404" y="256"/>
                  </a:lnTo>
                  <a:lnTo>
                    <a:pt x="387" y="224"/>
                  </a:lnTo>
                  <a:lnTo>
                    <a:pt x="387" y="192"/>
                  </a:lnTo>
                  <a:lnTo>
                    <a:pt x="387" y="160"/>
                  </a:lnTo>
                  <a:lnTo>
                    <a:pt x="413" y="152"/>
                  </a:lnTo>
                  <a:lnTo>
                    <a:pt x="421" y="128"/>
                  </a:lnTo>
                  <a:lnTo>
                    <a:pt x="446" y="120"/>
                  </a:lnTo>
                  <a:lnTo>
                    <a:pt x="455" y="104"/>
                  </a:lnTo>
                  <a:lnTo>
                    <a:pt x="430" y="96"/>
                  </a:lnTo>
                  <a:lnTo>
                    <a:pt x="430" y="64"/>
                  </a:lnTo>
                  <a:lnTo>
                    <a:pt x="396" y="56"/>
                  </a:lnTo>
                  <a:lnTo>
                    <a:pt x="371" y="40"/>
                  </a:lnTo>
                  <a:lnTo>
                    <a:pt x="337" y="24"/>
                  </a:lnTo>
                  <a:lnTo>
                    <a:pt x="286" y="16"/>
                  </a:lnTo>
                  <a:lnTo>
                    <a:pt x="278" y="0"/>
                  </a:lnTo>
                  <a:lnTo>
                    <a:pt x="227" y="32"/>
                  </a:lnTo>
                  <a:lnTo>
                    <a:pt x="185" y="24"/>
                  </a:lnTo>
                  <a:lnTo>
                    <a:pt x="143" y="32"/>
                  </a:lnTo>
                  <a:lnTo>
                    <a:pt x="84" y="32"/>
                  </a:lnTo>
                  <a:lnTo>
                    <a:pt x="25" y="64"/>
                  </a:lnTo>
                  <a:lnTo>
                    <a:pt x="0" y="88"/>
                  </a:lnTo>
                  <a:lnTo>
                    <a:pt x="8" y="104"/>
                  </a:lnTo>
                  <a:lnTo>
                    <a:pt x="25" y="168"/>
                  </a:lnTo>
                  <a:lnTo>
                    <a:pt x="34" y="184"/>
                  </a:lnTo>
                  <a:lnTo>
                    <a:pt x="67" y="192"/>
                  </a:lnTo>
                  <a:lnTo>
                    <a:pt x="126" y="192"/>
                  </a:lnTo>
                  <a:lnTo>
                    <a:pt x="151" y="200"/>
                  </a:lnTo>
                  <a:lnTo>
                    <a:pt x="168" y="272"/>
                  </a:lnTo>
                  <a:lnTo>
                    <a:pt x="177" y="272"/>
                  </a:lnTo>
                  <a:lnTo>
                    <a:pt x="236" y="296"/>
                  </a:lnTo>
                  <a:lnTo>
                    <a:pt x="244" y="320"/>
                  </a:lnTo>
                  <a:lnTo>
                    <a:pt x="278" y="296"/>
                  </a:lnTo>
                  <a:lnTo>
                    <a:pt x="312" y="304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7" name="Freeform 89"/>
            <p:cNvSpPr>
              <a:spLocks/>
            </p:cNvSpPr>
            <p:nvPr/>
          </p:nvSpPr>
          <p:spPr bwMode="auto">
            <a:xfrm>
              <a:off x="4831" y="2096"/>
              <a:ext cx="969" cy="928"/>
            </a:xfrm>
            <a:custGeom>
              <a:avLst/>
              <a:gdLst>
                <a:gd name="T0" fmla="*/ 910 w 969"/>
                <a:gd name="T1" fmla="*/ 96 h 928"/>
                <a:gd name="T2" fmla="*/ 910 w 969"/>
                <a:gd name="T3" fmla="*/ 40 h 928"/>
                <a:gd name="T4" fmla="*/ 825 w 969"/>
                <a:gd name="T5" fmla="*/ 0 h 928"/>
                <a:gd name="T6" fmla="*/ 733 w 969"/>
                <a:gd name="T7" fmla="*/ 32 h 928"/>
                <a:gd name="T8" fmla="*/ 691 w 969"/>
                <a:gd name="T9" fmla="*/ 72 h 928"/>
                <a:gd name="T10" fmla="*/ 615 w 969"/>
                <a:gd name="T11" fmla="*/ 160 h 928"/>
                <a:gd name="T12" fmla="*/ 573 w 969"/>
                <a:gd name="T13" fmla="*/ 176 h 928"/>
                <a:gd name="T14" fmla="*/ 505 w 969"/>
                <a:gd name="T15" fmla="*/ 184 h 928"/>
                <a:gd name="T16" fmla="*/ 446 w 969"/>
                <a:gd name="T17" fmla="*/ 200 h 928"/>
                <a:gd name="T18" fmla="*/ 387 w 969"/>
                <a:gd name="T19" fmla="*/ 224 h 928"/>
                <a:gd name="T20" fmla="*/ 294 w 969"/>
                <a:gd name="T21" fmla="*/ 208 h 928"/>
                <a:gd name="T22" fmla="*/ 143 w 969"/>
                <a:gd name="T23" fmla="*/ 224 h 928"/>
                <a:gd name="T24" fmla="*/ 84 w 969"/>
                <a:gd name="T25" fmla="*/ 272 h 928"/>
                <a:gd name="T26" fmla="*/ 75 w 969"/>
                <a:gd name="T27" fmla="*/ 304 h 928"/>
                <a:gd name="T28" fmla="*/ 118 w 969"/>
                <a:gd name="T29" fmla="*/ 408 h 928"/>
                <a:gd name="T30" fmla="*/ 33 w 969"/>
                <a:gd name="T31" fmla="*/ 512 h 928"/>
                <a:gd name="T32" fmla="*/ 16 w 969"/>
                <a:gd name="T33" fmla="*/ 592 h 928"/>
                <a:gd name="T34" fmla="*/ 0 w 969"/>
                <a:gd name="T35" fmla="*/ 680 h 928"/>
                <a:gd name="T36" fmla="*/ 50 w 969"/>
                <a:gd name="T37" fmla="*/ 696 h 928"/>
                <a:gd name="T38" fmla="*/ 109 w 969"/>
                <a:gd name="T39" fmla="*/ 696 h 928"/>
                <a:gd name="T40" fmla="*/ 177 w 969"/>
                <a:gd name="T41" fmla="*/ 704 h 928"/>
                <a:gd name="T42" fmla="*/ 261 w 969"/>
                <a:gd name="T43" fmla="*/ 712 h 928"/>
                <a:gd name="T44" fmla="*/ 362 w 969"/>
                <a:gd name="T45" fmla="*/ 664 h 928"/>
                <a:gd name="T46" fmla="*/ 404 w 969"/>
                <a:gd name="T47" fmla="*/ 616 h 928"/>
                <a:gd name="T48" fmla="*/ 463 w 969"/>
                <a:gd name="T49" fmla="*/ 600 h 928"/>
                <a:gd name="T50" fmla="*/ 556 w 969"/>
                <a:gd name="T51" fmla="*/ 600 h 928"/>
                <a:gd name="T52" fmla="*/ 640 w 969"/>
                <a:gd name="T53" fmla="*/ 648 h 928"/>
                <a:gd name="T54" fmla="*/ 707 w 969"/>
                <a:gd name="T55" fmla="*/ 696 h 928"/>
                <a:gd name="T56" fmla="*/ 758 w 969"/>
                <a:gd name="T57" fmla="*/ 760 h 928"/>
                <a:gd name="T58" fmla="*/ 657 w 969"/>
                <a:gd name="T59" fmla="*/ 800 h 928"/>
                <a:gd name="T60" fmla="*/ 657 w 969"/>
                <a:gd name="T61" fmla="*/ 888 h 928"/>
                <a:gd name="T62" fmla="*/ 674 w 969"/>
                <a:gd name="T63" fmla="*/ 928 h 928"/>
                <a:gd name="T64" fmla="*/ 766 w 969"/>
                <a:gd name="T65" fmla="*/ 904 h 928"/>
                <a:gd name="T66" fmla="*/ 808 w 969"/>
                <a:gd name="T67" fmla="*/ 768 h 928"/>
                <a:gd name="T68" fmla="*/ 867 w 969"/>
                <a:gd name="T69" fmla="*/ 704 h 928"/>
                <a:gd name="T70" fmla="*/ 969 w 969"/>
                <a:gd name="T71" fmla="*/ 688 h 928"/>
                <a:gd name="T72" fmla="*/ 935 w 969"/>
                <a:gd name="T73" fmla="*/ 104 h 9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969" h="928">
                  <a:moveTo>
                    <a:pt x="935" y="104"/>
                  </a:moveTo>
                  <a:lnTo>
                    <a:pt x="910" y="96"/>
                  </a:lnTo>
                  <a:lnTo>
                    <a:pt x="893" y="56"/>
                  </a:lnTo>
                  <a:lnTo>
                    <a:pt x="910" y="40"/>
                  </a:lnTo>
                  <a:lnTo>
                    <a:pt x="867" y="16"/>
                  </a:lnTo>
                  <a:lnTo>
                    <a:pt x="825" y="0"/>
                  </a:lnTo>
                  <a:lnTo>
                    <a:pt x="766" y="32"/>
                  </a:lnTo>
                  <a:lnTo>
                    <a:pt x="733" y="32"/>
                  </a:lnTo>
                  <a:lnTo>
                    <a:pt x="724" y="72"/>
                  </a:lnTo>
                  <a:lnTo>
                    <a:pt x="691" y="72"/>
                  </a:lnTo>
                  <a:lnTo>
                    <a:pt x="632" y="96"/>
                  </a:lnTo>
                  <a:lnTo>
                    <a:pt x="615" y="160"/>
                  </a:lnTo>
                  <a:lnTo>
                    <a:pt x="623" y="192"/>
                  </a:lnTo>
                  <a:lnTo>
                    <a:pt x="573" y="176"/>
                  </a:lnTo>
                  <a:lnTo>
                    <a:pt x="530" y="200"/>
                  </a:lnTo>
                  <a:lnTo>
                    <a:pt x="505" y="184"/>
                  </a:lnTo>
                  <a:lnTo>
                    <a:pt x="480" y="216"/>
                  </a:lnTo>
                  <a:lnTo>
                    <a:pt x="446" y="200"/>
                  </a:lnTo>
                  <a:lnTo>
                    <a:pt x="412" y="200"/>
                  </a:lnTo>
                  <a:lnTo>
                    <a:pt x="387" y="224"/>
                  </a:lnTo>
                  <a:lnTo>
                    <a:pt x="353" y="200"/>
                  </a:lnTo>
                  <a:lnTo>
                    <a:pt x="294" y="208"/>
                  </a:lnTo>
                  <a:lnTo>
                    <a:pt x="202" y="216"/>
                  </a:lnTo>
                  <a:lnTo>
                    <a:pt x="143" y="224"/>
                  </a:lnTo>
                  <a:lnTo>
                    <a:pt x="101" y="248"/>
                  </a:lnTo>
                  <a:lnTo>
                    <a:pt x="84" y="272"/>
                  </a:lnTo>
                  <a:lnTo>
                    <a:pt x="50" y="272"/>
                  </a:lnTo>
                  <a:lnTo>
                    <a:pt x="75" y="304"/>
                  </a:lnTo>
                  <a:lnTo>
                    <a:pt x="109" y="368"/>
                  </a:lnTo>
                  <a:lnTo>
                    <a:pt x="118" y="408"/>
                  </a:lnTo>
                  <a:lnTo>
                    <a:pt x="84" y="416"/>
                  </a:lnTo>
                  <a:lnTo>
                    <a:pt x="33" y="512"/>
                  </a:lnTo>
                  <a:lnTo>
                    <a:pt x="50" y="584"/>
                  </a:lnTo>
                  <a:lnTo>
                    <a:pt x="16" y="592"/>
                  </a:lnTo>
                  <a:lnTo>
                    <a:pt x="8" y="632"/>
                  </a:lnTo>
                  <a:lnTo>
                    <a:pt x="0" y="680"/>
                  </a:lnTo>
                  <a:lnTo>
                    <a:pt x="16" y="672"/>
                  </a:lnTo>
                  <a:lnTo>
                    <a:pt x="50" y="696"/>
                  </a:lnTo>
                  <a:lnTo>
                    <a:pt x="75" y="720"/>
                  </a:lnTo>
                  <a:lnTo>
                    <a:pt x="109" y="696"/>
                  </a:lnTo>
                  <a:lnTo>
                    <a:pt x="143" y="704"/>
                  </a:lnTo>
                  <a:lnTo>
                    <a:pt x="177" y="704"/>
                  </a:lnTo>
                  <a:lnTo>
                    <a:pt x="227" y="696"/>
                  </a:lnTo>
                  <a:lnTo>
                    <a:pt x="261" y="712"/>
                  </a:lnTo>
                  <a:lnTo>
                    <a:pt x="286" y="688"/>
                  </a:lnTo>
                  <a:lnTo>
                    <a:pt x="362" y="664"/>
                  </a:lnTo>
                  <a:lnTo>
                    <a:pt x="396" y="616"/>
                  </a:lnTo>
                  <a:lnTo>
                    <a:pt x="404" y="616"/>
                  </a:lnTo>
                  <a:lnTo>
                    <a:pt x="412" y="608"/>
                  </a:lnTo>
                  <a:lnTo>
                    <a:pt x="463" y="600"/>
                  </a:lnTo>
                  <a:lnTo>
                    <a:pt x="488" y="576"/>
                  </a:lnTo>
                  <a:lnTo>
                    <a:pt x="556" y="600"/>
                  </a:lnTo>
                  <a:lnTo>
                    <a:pt x="615" y="600"/>
                  </a:lnTo>
                  <a:lnTo>
                    <a:pt x="640" y="648"/>
                  </a:lnTo>
                  <a:lnTo>
                    <a:pt x="691" y="664"/>
                  </a:lnTo>
                  <a:lnTo>
                    <a:pt x="707" y="696"/>
                  </a:lnTo>
                  <a:lnTo>
                    <a:pt x="741" y="728"/>
                  </a:lnTo>
                  <a:lnTo>
                    <a:pt x="758" y="760"/>
                  </a:lnTo>
                  <a:lnTo>
                    <a:pt x="682" y="776"/>
                  </a:lnTo>
                  <a:lnTo>
                    <a:pt x="657" y="800"/>
                  </a:lnTo>
                  <a:lnTo>
                    <a:pt x="674" y="824"/>
                  </a:lnTo>
                  <a:lnTo>
                    <a:pt x="657" y="888"/>
                  </a:lnTo>
                  <a:lnTo>
                    <a:pt x="640" y="912"/>
                  </a:lnTo>
                  <a:lnTo>
                    <a:pt x="674" y="928"/>
                  </a:lnTo>
                  <a:lnTo>
                    <a:pt x="724" y="904"/>
                  </a:lnTo>
                  <a:lnTo>
                    <a:pt x="766" y="904"/>
                  </a:lnTo>
                  <a:lnTo>
                    <a:pt x="766" y="872"/>
                  </a:lnTo>
                  <a:lnTo>
                    <a:pt x="808" y="768"/>
                  </a:lnTo>
                  <a:lnTo>
                    <a:pt x="834" y="736"/>
                  </a:lnTo>
                  <a:lnTo>
                    <a:pt x="867" y="704"/>
                  </a:lnTo>
                  <a:lnTo>
                    <a:pt x="918" y="680"/>
                  </a:lnTo>
                  <a:lnTo>
                    <a:pt x="969" y="688"/>
                  </a:lnTo>
                  <a:lnTo>
                    <a:pt x="969" y="104"/>
                  </a:lnTo>
                  <a:lnTo>
                    <a:pt x="935" y="10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8" name="Freeform 90"/>
            <p:cNvSpPr>
              <a:spLocks/>
            </p:cNvSpPr>
            <p:nvPr/>
          </p:nvSpPr>
          <p:spPr bwMode="auto">
            <a:xfrm>
              <a:off x="4578" y="1784"/>
              <a:ext cx="455" cy="320"/>
            </a:xfrm>
            <a:custGeom>
              <a:avLst/>
              <a:gdLst>
                <a:gd name="T0" fmla="*/ 312 w 455"/>
                <a:gd name="T1" fmla="*/ 304 h 320"/>
                <a:gd name="T2" fmla="*/ 328 w 455"/>
                <a:gd name="T3" fmla="*/ 296 h 320"/>
                <a:gd name="T4" fmla="*/ 320 w 455"/>
                <a:gd name="T5" fmla="*/ 272 h 320"/>
                <a:gd name="T6" fmla="*/ 354 w 455"/>
                <a:gd name="T7" fmla="*/ 264 h 320"/>
                <a:gd name="T8" fmla="*/ 379 w 455"/>
                <a:gd name="T9" fmla="*/ 248 h 320"/>
                <a:gd name="T10" fmla="*/ 404 w 455"/>
                <a:gd name="T11" fmla="*/ 256 h 320"/>
                <a:gd name="T12" fmla="*/ 387 w 455"/>
                <a:gd name="T13" fmla="*/ 224 h 320"/>
                <a:gd name="T14" fmla="*/ 387 w 455"/>
                <a:gd name="T15" fmla="*/ 192 h 320"/>
                <a:gd name="T16" fmla="*/ 387 w 455"/>
                <a:gd name="T17" fmla="*/ 160 h 320"/>
                <a:gd name="T18" fmla="*/ 413 w 455"/>
                <a:gd name="T19" fmla="*/ 152 h 320"/>
                <a:gd name="T20" fmla="*/ 421 w 455"/>
                <a:gd name="T21" fmla="*/ 128 h 320"/>
                <a:gd name="T22" fmla="*/ 446 w 455"/>
                <a:gd name="T23" fmla="*/ 120 h 320"/>
                <a:gd name="T24" fmla="*/ 455 w 455"/>
                <a:gd name="T25" fmla="*/ 104 h 320"/>
                <a:gd name="T26" fmla="*/ 430 w 455"/>
                <a:gd name="T27" fmla="*/ 96 h 320"/>
                <a:gd name="T28" fmla="*/ 430 w 455"/>
                <a:gd name="T29" fmla="*/ 64 h 320"/>
                <a:gd name="T30" fmla="*/ 396 w 455"/>
                <a:gd name="T31" fmla="*/ 56 h 320"/>
                <a:gd name="T32" fmla="*/ 371 w 455"/>
                <a:gd name="T33" fmla="*/ 40 h 320"/>
                <a:gd name="T34" fmla="*/ 337 w 455"/>
                <a:gd name="T35" fmla="*/ 24 h 320"/>
                <a:gd name="T36" fmla="*/ 286 w 455"/>
                <a:gd name="T37" fmla="*/ 16 h 320"/>
                <a:gd name="T38" fmla="*/ 278 w 455"/>
                <a:gd name="T39" fmla="*/ 0 h 320"/>
                <a:gd name="T40" fmla="*/ 227 w 455"/>
                <a:gd name="T41" fmla="*/ 32 h 320"/>
                <a:gd name="T42" fmla="*/ 185 w 455"/>
                <a:gd name="T43" fmla="*/ 24 h 320"/>
                <a:gd name="T44" fmla="*/ 143 w 455"/>
                <a:gd name="T45" fmla="*/ 32 h 320"/>
                <a:gd name="T46" fmla="*/ 84 w 455"/>
                <a:gd name="T47" fmla="*/ 32 h 320"/>
                <a:gd name="T48" fmla="*/ 25 w 455"/>
                <a:gd name="T49" fmla="*/ 64 h 320"/>
                <a:gd name="T50" fmla="*/ 0 w 455"/>
                <a:gd name="T51" fmla="*/ 88 h 320"/>
                <a:gd name="T52" fmla="*/ 8 w 455"/>
                <a:gd name="T53" fmla="*/ 104 h 320"/>
                <a:gd name="T54" fmla="*/ 25 w 455"/>
                <a:gd name="T55" fmla="*/ 168 h 320"/>
                <a:gd name="T56" fmla="*/ 34 w 455"/>
                <a:gd name="T57" fmla="*/ 184 h 320"/>
                <a:gd name="T58" fmla="*/ 67 w 455"/>
                <a:gd name="T59" fmla="*/ 192 h 320"/>
                <a:gd name="T60" fmla="*/ 126 w 455"/>
                <a:gd name="T61" fmla="*/ 192 h 320"/>
                <a:gd name="T62" fmla="*/ 151 w 455"/>
                <a:gd name="T63" fmla="*/ 200 h 320"/>
                <a:gd name="T64" fmla="*/ 168 w 455"/>
                <a:gd name="T65" fmla="*/ 272 h 320"/>
                <a:gd name="T66" fmla="*/ 177 w 455"/>
                <a:gd name="T67" fmla="*/ 272 h 320"/>
                <a:gd name="T68" fmla="*/ 236 w 455"/>
                <a:gd name="T69" fmla="*/ 296 h 320"/>
                <a:gd name="T70" fmla="*/ 244 w 455"/>
                <a:gd name="T71" fmla="*/ 320 h 320"/>
                <a:gd name="T72" fmla="*/ 278 w 455"/>
                <a:gd name="T73" fmla="*/ 296 h 320"/>
                <a:gd name="T74" fmla="*/ 312 w 455"/>
                <a:gd name="T75" fmla="*/ 304 h 3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55" h="320">
                  <a:moveTo>
                    <a:pt x="312" y="304"/>
                  </a:moveTo>
                  <a:lnTo>
                    <a:pt x="328" y="296"/>
                  </a:lnTo>
                  <a:lnTo>
                    <a:pt x="320" y="272"/>
                  </a:lnTo>
                  <a:lnTo>
                    <a:pt x="354" y="264"/>
                  </a:lnTo>
                  <a:lnTo>
                    <a:pt x="379" y="248"/>
                  </a:lnTo>
                  <a:lnTo>
                    <a:pt x="404" y="256"/>
                  </a:lnTo>
                  <a:lnTo>
                    <a:pt x="387" y="224"/>
                  </a:lnTo>
                  <a:lnTo>
                    <a:pt x="387" y="192"/>
                  </a:lnTo>
                  <a:lnTo>
                    <a:pt x="387" y="160"/>
                  </a:lnTo>
                  <a:lnTo>
                    <a:pt x="413" y="152"/>
                  </a:lnTo>
                  <a:lnTo>
                    <a:pt x="421" y="128"/>
                  </a:lnTo>
                  <a:lnTo>
                    <a:pt x="446" y="120"/>
                  </a:lnTo>
                  <a:lnTo>
                    <a:pt x="455" y="104"/>
                  </a:lnTo>
                  <a:lnTo>
                    <a:pt x="430" y="96"/>
                  </a:lnTo>
                  <a:lnTo>
                    <a:pt x="430" y="64"/>
                  </a:lnTo>
                  <a:lnTo>
                    <a:pt x="396" y="56"/>
                  </a:lnTo>
                  <a:lnTo>
                    <a:pt x="371" y="40"/>
                  </a:lnTo>
                  <a:lnTo>
                    <a:pt x="337" y="24"/>
                  </a:lnTo>
                  <a:lnTo>
                    <a:pt x="286" y="16"/>
                  </a:lnTo>
                  <a:lnTo>
                    <a:pt x="278" y="0"/>
                  </a:lnTo>
                  <a:lnTo>
                    <a:pt x="227" y="32"/>
                  </a:lnTo>
                  <a:lnTo>
                    <a:pt x="185" y="24"/>
                  </a:lnTo>
                  <a:lnTo>
                    <a:pt x="143" y="32"/>
                  </a:lnTo>
                  <a:lnTo>
                    <a:pt x="84" y="32"/>
                  </a:lnTo>
                  <a:lnTo>
                    <a:pt x="25" y="64"/>
                  </a:lnTo>
                  <a:lnTo>
                    <a:pt x="0" y="88"/>
                  </a:lnTo>
                  <a:lnTo>
                    <a:pt x="8" y="104"/>
                  </a:lnTo>
                  <a:lnTo>
                    <a:pt x="25" y="168"/>
                  </a:lnTo>
                  <a:lnTo>
                    <a:pt x="34" y="184"/>
                  </a:lnTo>
                  <a:lnTo>
                    <a:pt x="67" y="192"/>
                  </a:lnTo>
                  <a:lnTo>
                    <a:pt x="126" y="192"/>
                  </a:lnTo>
                  <a:lnTo>
                    <a:pt x="151" y="200"/>
                  </a:lnTo>
                  <a:lnTo>
                    <a:pt x="168" y="272"/>
                  </a:lnTo>
                  <a:lnTo>
                    <a:pt x="177" y="272"/>
                  </a:lnTo>
                  <a:lnTo>
                    <a:pt x="236" y="296"/>
                  </a:lnTo>
                  <a:lnTo>
                    <a:pt x="244" y="320"/>
                  </a:lnTo>
                  <a:lnTo>
                    <a:pt x="278" y="296"/>
                  </a:lnTo>
                  <a:lnTo>
                    <a:pt x="312" y="3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9" name="Freeform 91"/>
            <p:cNvSpPr>
              <a:spLocks/>
            </p:cNvSpPr>
            <p:nvPr/>
          </p:nvSpPr>
          <p:spPr bwMode="auto">
            <a:xfrm>
              <a:off x="4831" y="2088"/>
              <a:ext cx="969" cy="928"/>
            </a:xfrm>
            <a:custGeom>
              <a:avLst/>
              <a:gdLst>
                <a:gd name="T0" fmla="*/ 910 w 969"/>
                <a:gd name="T1" fmla="*/ 96 h 928"/>
                <a:gd name="T2" fmla="*/ 910 w 969"/>
                <a:gd name="T3" fmla="*/ 40 h 928"/>
                <a:gd name="T4" fmla="*/ 825 w 969"/>
                <a:gd name="T5" fmla="*/ 0 h 928"/>
                <a:gd name="T6" fmla="*/ 733 w 969"/>
                <a:gd name="T7" fmla="*/ 32 h 928"/>
                <a:gd name="T8" fmla="*/ 691 w 969"/>
                <a:gd name="T9" fmla="*/ 72 h 928"/>
                <a:gd name="T10" fmla="*/ 615 w 969"/>
                <a:gd name="T11" fmla="*/ 160 h 928"/>
                <a:gd name="T12" fmla="*/ 573 w 969"/>
                <a:gd name="T13" fmla="*/ 176 h 928"/>
                <a:gd name="T14" fmla="*/ 505 w 969"/>
                <a:gd name="T15" fmla="*/ 184 h 928"/>
                <a:gd name="T16" fmla="*/ 446 w 969"/>
                <a:gd name="T17" fmla="*/ 200 h 928"/>
                <a:gd name="T18" fmla="*/ 387 w 969"/>
                <a:gd name="T19" fmla="*/ 224 h 928"/>
                <a:gd name="T20" fmla="*/ 294 w 969"/>
                <a:gd name="T21" fmla="*/ 208 h 928"/>
                <a:gd name="T22" fmla="*/ 143 w 969"/>
                <a:gd name="T23" fmla="*/ 224 h 928"/>
                <a:gd name="T24" fmla="*/ 84 w 969"/>
                <a:gd name="T25" fmla="*/ 272 h 928"/>
                <a:gd name="T26" fmla="*/ 75 w 969"/>
                <a:gd name="T27" fmla="*/ 304 h 928"/>
                <a:gd name="T28" fmla="*/ 118 w 969"/>
                <a:gd name="T29" fmla="*/ 408 h 928"/>
                <a:gd name="T30" fmla="*/ 33 w 969"/>
                <a:gd name="T31" fmla="*/ 512 h 928"/>
                <a:gd name="T32" fmla="*/ 16 w 969"/>
                <a:gd name="T33" fmla="*/ 592 h 928"/>
                <a:gd name="T34" fmla="*/ 0 w 969"/>
                <a:gd name="T35" fmla="*/ 680 h 928"/>
                <a:gd name="T36" fmla="*/ 50 w 969"/>
                <a:gd name="T37" fmla="*/ 696 h 928"/>
                <a:gd name="T38" fmla="*/ 109 w 969"/>
                <a:gd name="T39" fmla="*/ 696 h 928"/>
                <a:gd name="T40" fmla="*/ 177 w 969"/>
                <a:gd name="T41" fmla="*/ 704 h 928"/>
                <a:gd name="T42" fmla="*/ 261 w 969"/>
                <a:gd name="T43" fmla="*/ 712 h 928"/>
                <a:gd name="T44" fmla="*/ 362 w 969"/>
                <a:gd name="T45" fmla="*/ 664 h 928"/>
                <a:gd name="T46" fmla="*/ 404 w 969"/>
                <a:gd name="T47" fmla="*/ 616 h 928"/>
                <a:gd name="T48" fmla="*/ 463 w 969"/>
                <a:gd name="T49" fmla="*/ 600 h 928"/>
                <a:gd name="T50" fmla="*/ 556 w 969"/>
                <a:gd name="T51" fmla="*/ 600 h 928"/>
                <a:gd name="T52" fmla="*/ 640 w 969"/>
                <a:gd name="T53" fmla="*/ 648 h 928"/>
                <a:gd name="T54" fmla="*/ 707 w 969"/>
                <a:gd name="T55" fmla="*/ 696 h 928"/>
                <a:gd name="T56" fmla="*/ 758 w 969"/>
                <a:gd name="T57" fmla="*/ 760 h 928"/>
                <a:gd name="T58" fmla="*/ 657 w 969"/>
                <a:gd name="T59" fmla="*/ 800 h 928"/>
                <a:gd name="T60" fmla="*/ 657 w 969"/>
                <a:gd name="T61" fmla="*/ 888 h 928"/>
                <a:gd name="T62" fmla="*/ 674 w 969"/>
                <a:gd name="T63" fmla="*/ 928 h 928"/>
                <a:gd name="T64" fmla="*/ 766 w 969"/>
                <a:gd name="T65" fmla="*/ 904 h 928"/>
                <a:gd name="T66" fmla="*/ 808 w 969"/>
                <a:gd name="T67" fmla="*/ 768 h 928"/>
                <a:gd name="T68" fmla="*/ 867 w 969"/>
                <a:gd name="T69" fmla="*/ 704 h 928"/>
                <a:gd name="T70" fmla="*/ 969 w 969"/>
                <a:gd name="T71" fmla="*/ 688 h 928"/>
                <a:gd name="T72" fmla="*/ 935 w 969"/>
                <a:gd name="T73" fmla="*/ 104 h 9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969" h="928">
                  <a:moveTo>
                    <a:pt x="935" y="104"/>
                  </a:moveTo>
                  <a:lnTo>
                    <a:pt x="910" y="96"/>
                  </a:lnTo>
                  <a:lnTo>
                    <a:pt x="893" y="56"/>
                  </a:lnTo>
                  <a:lnTo>
                    <a:pt x="910" y="40"/>
                  </a:lnTo>
                  <a:lnTo>
                    <a:pt x="867" y="16"/>
                  </a:lnTo>
                  <a:lnTo>
                    <a:pt x="825" y="0"/>
                  </a:lnTo>
                  <a:lnTo>
                    <a:pt x="766" y="32"/>
                  </a:lnTo>
                  <a:lnTo>
                    <a:pt x="733" y="32"/>
                  </a:lnTo>
                  <a:lnTo>
                    <a:pt x="724" y="72"/>
                  </a:lnTo>
                  <a:lnTo>
                    <a:pt x="691" y="72"/>
                  </a:lnTo>
                  <a:lnTo>
                    <a:pt x="632" y="96"/>
                  </a:lnTo>
                  <a:lnTo>
                    <a:pt x="615" y="160"/>
                  </a:lnTo>
                  <a:lnTo>
                    <a:pt x="623" y="192"/>
                  </a:lnTo>
                  <a:lnTo>
                    <a:pt x="573" y="176"/>
                  </a:lnTo>
                  <a:lnTo>
                    <a:pt x="530" y="200"/>
                  </a:lnTo>
                  <a:lnTo>
                    <a:pt x="505" y="184"/>
                  </a:lnTo>
                  <a:lnTo>
                    <a:pt x="480" y="216"/>
                  </a:lnTo>
                  <a:lnTo>
                    <a:pt x="446" y="200"/>
                  </a:lnTo>
                  <a:lnTo>
                    <a:pt x="412" y="200"/>
                  </a:lnTo>
                  <a:lnTo>
                    <a:pt x="387" y="224"/>
                  </a:lnTo>
                  <a:lnTo>
                    <a:pt x="353" y="200"/>
                  </a:lnTo>
                  <a:lnTo>
                    <a:pt x="294" y="208"/>
                  </a:lnTo>
                  <a:lnTo>
                    <a:pt x="202" y="216"/>
                  </a:lnTo>
                  <a:lnTo>
                    <a:pt x="143" y="224"/>
                  </a:lnTo>
                  <a:lnTo>
                    <a:pt x="101" y="248"/>
                  </a:lnTo>
                  <a:lnTo>
                    <a:pt x="84" y="272"/>
                  </a:lnTo>
                  <a:lnTo>
                    <a:pt x="50" y="272"/>
                  </a:lnTo>
                  <a:lnTo>
                    <a:pt x="75" y="304"/>
                  </a:lnTo>
                  <a:lnTo>
                    <a:pt x="109" y="368"/>
                  </a:lnTo>
                  <a:lnTo>
                    <a:pt x="118" y="408"/>
                  </a:lnTo>
                  <a:lnTo>
                    <a:pt x="84" y="416"/>
                  </a:lnTo>
                  <a:lnTo>
                    <a:pt x="33" y="512"/>
                  </a:lnTo>
                  <a:lnTo>
                    <a:pt x="50" y="584"/>
                  </a:lnTo>
                  <a:lnTo>
                    <a:pt x="16" y="592"/>
                  </a:lnTo>
                  <a:lnTo>
                    <a:pt x="8" y="632"/>
                  </a:lnTo>
                  <a:lnTo>
                    <a:pt x="0" y="680"/>
                  </a:lnTo>
                  <a:lnTo>
                    <a:pt x="16" y="672"/>
                  </a:lnTo>
                  <a:lnTo>
                    <a:pt x="50" y="696"/>
                  </a:lnTo>
                  <a:lnTo>
                    <a:pt x="75" y="720"/>
                  </a:lnTo>
                  <a:lnTo>
                    <a:pt x="109" y="696"/>
                  </a:lnTo>
                  <a:lnTo>
                    <a:pt x="143" y="704"/>
                  </a:lnTo>
                  <a:lnTo>
                    <a:pt x="177" y="704"/>
                  </a:lnTo>
                  <a:lnTo>
                    <a:pt x="227" y="696"/>
                  </a:lnTo>
                  <a:lnTo>
                    <a:pt x="261" y="712"/>
                  </a:lnTo>
                  <a:lnTo>
                    <a:pt x="286" y="688"/>
                  </a:lnTo>
                  <a:lnTo>
                    <a:pt x="362" y="664"/>
                  </a:lnTo>
                  <a:lnTo>
                    <a:pt x="396" y="616"/>
                  </a:lnTo>
                  <a:lnTo>
                    <a:pt x="404" y="616"/>
                  </a:lnTo>
                  <a:lnTo>
                    <a:pt x="412" y="608"/>
                  </a:lnTo>
                  <a:lnTo>
                    <a:pt x="463" y="600"/>
                  </a:lnTo>
                  <a:lnTo>
                    <a:pt x="488" y="576"/>
                  </a:lnTo>
                  <a:lnTo>
                    <a:pt x="556" y="600"/>
                  </a:lnTo>
                  <a:lnTo>
                    <a:pt x="615" y="600"/>
                  </a:lnTo>
                  <a:lnTo>
                    <a:pt x="640" y="648"/>
                  </a:lnTo>
                  <a:lnTo>
                    <a:pt x="691" y="664"/>
                  </a:lnTo>
                  <a:lnTo>
                    <a:pt x="707" y="696"/>
                  </a:lnTo>
                  <a:lnTo>
                    <a:pt x="741" y="728"/>
                  </a:lnTo>
                  <a:lnTo>
                    <a:pt x="758" y="760"/>
                  </a:lnTo>
                  <a:lnTo>
                    <a:pt x="682" y="776"/>
                  </a:lnTo>
                  <a:lnTo>
                    <a:pt x="657" y="800"/>
                  </a:lnTo>
                  <a:lnTo>
                    <a:pt x="674" y="824"/>
                  </a:lnTo>
                  <a:lnTo>
                    <a:pt x="657" y="888"/>
                  </a:lnTo>
                  <a:lnTo>
                    <a:pt x="640" y="912"/>
                  </a:lnTo>
                  <a:lnTo>
                    <a:pt x="674" y="928"/>
                  </a:lnTo>
                  <a:lnTo>
                    <a:pt x="724" y="904"/>
                  </a:lnTo>
                  <a:lnTo>
                    <a:pt x="766" y="904"/>
                  </a:lnTo>
                  <a:lnTo>
                    <a:pt x="766" y="872"/>
                  </a:lnTo>
                  <a:lnTo>
                    <a:pt x="808" y="768"/>
                  </a:lnTo>
                  <a:lnTo>
                    <a:pt x="834" y="736"/>
                  </a:lnTo>
                  <a:lnTo>
                    <a:pt x="867" y="704"/>
                  </a:lnTo>
                  <a:lnTo>
                    <a:pt x="918" y="680"/>
                  </a:lnTo>
                  <a:lnTo>
                    <a:pt x="969" y="688"/>
                  </a:lnTo>
                  <a:lnTo>
                    <a:pt x="969" y="104"/>
                  </a:lnTo>
                  <a:lnTo>
                    <a:pt x="935" y="1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0" name="Freeform 92"/>
            <p:cNvSpPr>
              <a:spLocks/>
            </p:cNvSpPr>
            <p:nvPr/>
          </p:nvSpPr>
          <p:spPr bwMode="auto">
            <a:xfrm>
              <a:off x="4822" y="1768"/>
              <a:ext cx="725" cy="600"/>
            </a:xfrm>
            <a:custGeom>
              <a:avLst/>
              <a:gdLst>
                <a:gd name="T0" fmla="*/ 657 w 725"/>
                <a:gd name="T1" fmla="*/ 320 h 600"/>
                <a:gd name="T2" fmla="*/ 641 w 725"/>
                <a:gd name="T3" fmla="*/ 280 h 600"/>
                <a:gd name="T4" fmla="*/ 708 w 725"/>
                <a:gd name="T5" fmla="*/ 256 h 600"/>
                <a:gd name="T6" fmla="*/ 700 w 725"/>
                <a:gd name="T7" fmla="*/ 208 h 600"/>
                <a:gd name="T8" fmla="*/ 624 w 725"/>
                <a:gd name="T9" fmla="*/ 168 h 600"/>
                <a:gd name="T10" fmla="*/ 548 w 725"/>
                <a:gd name="T11" fmla="*/ 136 h 600"/>
                <a:gd name="T12" fmla="*/ 514 w 725"/>
                <a:gd name="T13" fmla="*/ 104 h 600"/>
                <a:gd name="T14" fmla="*/ 506 w 725"/>
                <a:gd name="T15" fmla="*/ 40 h 600"/>
                <a:gd name="T16" fmla="*/ 438 w 725"/>
                <a:gd name="T17" fmla="*/ 8 h 600"/>
                <a:gd name="T18" fmla="*/ 379 w 725"/>
                <a:gd name="T19" fmla="*/ 16 h 600"/>
                <a:gd name="T20" fmla="*/ 329 w 725"/>
                <a:gd name="T21" fmla="*/ 16 h 600"/>
                <a:gd name="T22" fmla="*/ 278 w 725"/>
                <a:gd name="T23" fmla="*/ 0 h 600"/>
                <a:gd name="T24" fmla="*/ 202 w 725"/>
                <a:gd name="T25" fmla="*/ 64 h 600"/>
                <a:gd name="T26" fmla="*/ 186 w 725"/>
                <a:gd name="T27" fmla="*/ 88 h 600"/>
                <a:gd name="T28" fmla="*/ 211 w 725"/>
                <a:gd name="T29" fmla="*/ 128 h 600"/>
                <a:gd name="T30" fmla="*/ 177 w 725"/>
                <a:gd name="T31" fmla="*/ 152 h 600"/>
                <a:gd name="T32" fmla="*/ 143 w 725"/>
                <a:gd name="T33" fmla="*/ 184 h 600"/>
                <a:gd name="T34" fmla="*/ 143 w 725"/>
                <a:gd name="T35" fmla="*/ 248 h 600"/>
                <a:gd name="T36" fmla="*/ 135 w 725"/>
                <a:gd name="T37" fmla="*/ 272 h 600"/>
                <a:gd name="T38" fmla="*/ 76 w 725"/>
                <a:gd name="T39" fmla="*/ 296 h 600"/>
                <a:gd name="T40" fmla="*/ 68 w 725"/>
                <a:gd name="T41" fmla="*/ 328 h 600"/>
                <a:gd name="T42" fmla="*/ 0 w 725"/>
                <a:gd name="T43" fmla="*/ 344 h 600"/>
                <a:gd name="T44" fmla="*/ 59 w 725"/>
                <a:gd name="T45" fmla="*/ 464 h 600"/>
                <a:gd name="T46" fmla="*/ 17 w 725"/>
                <a:gd name="T47" fmla="*/ 536 h 600"/>
                <a:gd name="T48" fmla="*/ 59 w 725"/>
                <a:gd name="T49" fmla="*/ 600 h 600"/>
                <a:gd name="T50" fmla="*/ 110 w 725"/>
                <a:gd name="T51" fmla="*/ 576 h 600"/>
                <a:gd name="T52" fmla="*/ 211 w 725"/>
                <a:gd name="T53" fmla="*/ 544 h 600"/>
                <a:gd name="T54" fmla="*/ 362 w 725"/>
                <a:gd name="T55" fmla="*/ 528 h 600"/>
                <a:gd name="T56" fmla="*/ 421 w 725"/>
                <a:gd name="T57" fmla="*/ 528 h 600"/>
                <a:gd name="T58" fmla="*/ 489 w 725"/>
                <a:gd name="T59" fmla="*/ 544 h 600"/>
                <a:gd name="T60" fmla="*/ 539 w 725"/>
                <a:gd name="T61" fmla="*/ 528 h 600"/>
                <a:gd name="T62" fmla="*/ 632 w 725"/>
                <a:gd name="T63" fmla="*/ 520 h 600"/>
                <a:gd name="T64" fmla="*/ 641 w 725"/>
                <a:gd name="T65" fmla="*/ 424 h 600"/>
                <a:gd name="T66" fmla="*/ 674 w 725"/>
                <a:gd name="T67" fmla="*/ 368 h 60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25" h="600">
                  <a:moveTo>
                    <a:pt x="657" y="344"/>
                  </a:moveTo>
                  <a:lnTo>
                    <a:pt x="657" y="320"/>
                  </a:lnTo>
                  <a:lnTo>
                    <a:pt x="632" y="304"/>
                  </a:lnTo>
                  <a:lnTo>
                    <a:pt x="641" y="280"/>
                  </a:lnTo>
                  <a:lnTo>
                    <a:pt x="691" y="272"/>
                  </a:lnTo>
                  <a:lnTo>
                    <a:pt x="708" y="256"/>
                  </a:lnTo>
                  <a:lnTo>
                    <a:pt x="725" y="232"/>
                  </a:lnTo>
                  <a:lnTo>
                    <a:pt x="700" y="208"/>
                  </a:lnTo>
                  <a:lnTo>
                    <a:pt x="632" y="192"/>
                  </a:lnTo>
                  <a:lnTo>
                    <a:pt x="624" y="168"/>
                  </a:lnTo>
                  <a:lnTo>
                    <a:pt x="582" y="160"/>
                  </a:lnTo>
                  <a:lnTo>
                    <a:pt x="548" y="136"/>
                  </a:lnTo>
                  <a:lnTo>
                    <a:pt x="548" y="120"/>
                  </a:lnTo>
                  <a:lnTo>
                    <a:pt x="514" y="104"/>
                  </a:lnTo>
                  <a:lnTo>
                    <a:pt x="514" y="72"/>
                  </a:lnTo>
                  <a:lnTo>
                    <a:pt x="506" y="40"/>
                  </a:lnTo>
                  <a:lnTo>
                    <a:pt x="472" y="16"/>
                  </a:lnTo>
                  <a:lnTo>
                    <a:pt x="438" y="8"/>
                  </a:lnTo>
                  <a:lnTo>
                    <a:pt x="396" y="32"/>
                  </a:lnTo>
                  <a:lnTo>
                    <a:pt x="379" y="16"/>
                  </a:lnTo>
                  <a:lnTo>
                    <a:pt x="346" y="8"/>
                  </a:lnTo>
                  <a:lnTo>
                    <a:pt x="329" y="16"/>
                  </a:lnTo>
                  <a:lnTo>
                    <a:pt x="303" y="0"/>
                  </a:lnTo>
                  <a:lnTo>
                    <a:pt x="278" y="0"/>
                  </a:lnTo>
                  <a:lnTo>
                    <a:pt x="245" y="64"/>
                  </a:lnTo>
                  <a:lnTo>
                    <a:pt x="202" y="64"/>
                  </a:lnTo>
                  <a:lnTo>
                    <a:pt x="177" y="80"/>
                  </a:lnTo>
                  <a:lnTo>
                    <a:pt x="186" y="88"/>
                  </a:lnTo>
                  <a:lnTo>
                    <a:pt x="186" y="120"/>
                  </a:lnTo>
                  <a:lnTo>
                    <a:pt x="211" y="128"/>
                  </a:lnTo>
                  <a:lnTo>
                    <a:pt x="202" y="144"/>
                  </a:lnTo>
                  <a:lnTo>
                    <a:pt x="177" y="152"/>
                  </a:lnTo>
                  <a:lnTo>
                    <a:pt x="169" y="176"/>
                  </a:lnTo>
                  <a:lnTo>
                    <a:pt x="143" y="184"/>
                  </a:lnTo>
                  <a:lnTo>
                    <a:pt x="143" y="216"/>
                  </a:lnTo>
                  <a:lnTo>
                    <a:pt x="143" y="248"/>
                  </a:lnTo>
                  <a:lnTo>
                    <a:pt x="160" y="280"/>
                  </a:lnTo>
                  <a:lnTo>
                    <a:pt x="135" y="272"/>
                  </a:lnTo>
                  <a:lnTo>
                    <a:pt x="110" y="288"/>
                  </a:lnTo>
                  <a:lnTo>
                    <a:pt x="76" y="296"/>
                  </a:lnTo>
                  <a:lnTo>
                    <a:pt x="84" y="320"/>
                  </a:lnTo>
                  <a:lnTo>
                    <a:pt x="68" y="328"/>
                  </a:lnTo>
                  <a:lnTo>
                    <a:pt x="34" y="320"/>
                  </a:lnTo>
                  <a:lnTo>
                    <a:pt x="0" y="344"/>
                  </a:lnTo>
                  <a:lnTo>
                    <a:pt x="17" y="384"/>
                  </a:lnTo>
                  <a:lnTo>
                    <a:pt x="59" y="464"/>
                  </a:lnTo>
                  <a:lnTo>
                    <a:pt x="17" y="512"/>
                  </a:lnTo>
                  <a:lnTo>
                    <a:pt x="17" y="536"/>
                  </a:lnTo>
                  <a:lnTo>
                    <a:pt x="51" y="544"/>
                  </a:lnTo>
                  <a:lnTo>
                    <a:pt x="59" y="600"/>
                  </a:lnTo>
                  <a:lnTo>
                    <a:pt x="93" y="600"/>
                  </a:lnTo>
                  <a:lnTo>
                    <a:pt x="110" y="576"/>
                  </a:lnTo>
                  <a:lnTo>
                    <a:pt x="152" y="552"/>
                  </a:lnTo>
                  <a:lnTo>
                    <a:pt x="211" y="544"/>
                  </a:lnTo>
                  <a:lnTo>
                    <a:pt x="303" y="536"/>
                  </a:lnTo>
                  <a:lnTo>
                    <a:pt x="362" y="528"/>
                  </a:lnTo>
                  <a:lnTo>
                    <a:pt x="396" y="552"/>
                  </a:lnTo>
                  <a:lnTo>
                    <a:pt x="421" y="528"/>
                  </a:lnTo>
                  <a:lnTo>
                    <a:pt x="455" y="528"/>
                  </a:lnTo>
                  <a:lnTo>
                    <a:pt x="489" y="544"/>
                  </a:lnTo>
                  <a:lnTo>
                    <a:pt x="514" y="512"/>
                  </a:lnTo>
                  <a:lnTo>
                    <a:pt x="539" y="528"/>
                  </a:lnTo>
                  <a:lnTo>
                    <a:pt x="582" y="504"/>
                  </a:lnTo>
                  <a:lnTo>
                    <a:pt x="632" y="520"/>
                  </a:lnTo>
                  <a:lnTo>
                    <a:pt x="624" y="488"/>
                  </a:lnTo>
                  <a:lnTo>
                    <a:pt x="641" y="424"/>
                  </a:lnTo>
                  <a:lnTo>
                    <a:pt x="700" y="400"/>
                  </a:lnTo>
                  <a:lnTo>
                    <a:pt x="674" y="368"/>
                  </a:lnTo>
                  <a:lnTo>
                    <a:pt x="657" y="34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1" name="Freeform 93"/>
            <p:cNvSpPr>
              <a:spLocks/>
            </p:cNvSpPr>
            <p:nvPr/>
          </p:nvSpPr>
          <p:spPr bwMode="auto">
            <a:xfrm>
              <a:off x="4569" y="1600"/>
              <a:ext cx="531" cy="280"/>
            </a:xfrm>
            <a:custGeom>
              <a:avLst/>
              <a:gdLst>
                <a:gd name="T0" fmla="*/ 472 w 531"/>
                <a:gd name="T1" fmla="*/ 80 h 280"/>
                <a:gd name="T2" fmla="*/ 464 w 531"/>
                <a:gd name="T3" fmla="*/ 40 h 280"/>
                <a:gd name="T4" fmla="*/ 413 w 531"/>
                <a:gd name="T5" fmla="*/ 32 h 280"/>
                <a:gd name="T6" fmla="*/ 371 w 531"/>
                <a:gd name="T7" fmla="*/ 40 h 280"/>
                <a:gd name="T8" fmla="*/ 304 w 531"/>
                <a:gd name="T9" fmla="*/ 0 h 280"/>
                <a:gd name="T10" fmla="*/ 262 w 531"/>
                <a:gd name="T11" fmla="*/ 0 h 280"/>
                <a:gd name="T12" fmla="*/ 211 w 531"/>
                <a:gd name="T13" fmla="*/ 32 h 280"/>
                <a:gd name="T14" fmla="*/ 211 w 531"/>
                <a:gd name="T15" fmla="*/ 40 h 280"/>
                <a:gd name="T16" fmla="*/ 219 w 531"/>
                <a:gd name="T17" fmla="*/ 72 h 280"/>
                <a:gd name="T18" fmla="*/ 219 w 531"/>
                <a:gd name="T19" fmla="*/ 104 h 280"/>
                <a:gd name="T20" fmla="*/ 211 w 531"/>
                <a:gd name="T21" fmla="*/ 128 h 280"/>
                <a:gd name="T22" fmla="*/ 194 w 531"/>
                <a:gd name="T23" fmla="*/ 128 h 280"/>
                <a:gd name="T24" fmla="*/ 160 w 531"/>
                <a:gd name="T25" fmla="*/ 128 h 280"/>
                <a:gd name="T26" fmla="*/ 110 w 531"/>
                <a:gd name="T27" fmla="*/ 80 h 280"/>
                <a:gd name="T28" fmla="*/ 76 w 531"/>
                <a:gd name="T29" fmla="*/ 64 h 280"/>
                <a:gd name="T30" fmla="*/ 43 w 531"/>
                <a:gd name="T31" fmla="*/ 88 h 280"/>
                <a:gd name="T32" fmla="*/ 17 w 531"/>
                <a:gd name="T33" fmla="*/ 160 h 280"/>
                <a:gd name="T34" fmla="*/ 0 w 531"/>
                <a:gd name="T35" fmla="*/ 192 h 280"/>
                <a:gd name="T36" fmla="*/ 0 w 531"/>
                <a:gd name="T37" fmla="*/ 224 h 280"/>
                <a:gd name="T38" fmla="*/ 9 w 531"/>
                <a:gd name="T39" fmla="*/ 280 h 280"/>
                <a:gd name="T40" fmla="*/ 34 w 531"/>
                <a:gd name="T41" fmla="*/ 256 h 280"/>
                <a:gd name="T42" fmla="*/ 93 w 531"/>
                <a:gd name="T43" fmla="*/ 224 h 280"/>
                <a:gd name="T44" fmla="*/ 152 w 531"/>
                <a:gd name="T45" fmla="*/ 224 h 280"/>
                <a:gd name="T46" fmla="*/ 194 w 531"/>
                <a:gd name="T47" fmla="*/ 216 h 280"/>
                <a:gd name="T48" fmla="*/ 236 w 531"/>
                <a:gd name="T49" fmla="*/ 224 h 280"/>
                <a:gd name="T50" fmla="*/ 287 w 531"/>
                <a:gd name="T51" fmla="*/ 192 h 280"/>
                <a:gd name="T52" fmla="*/ 295 w 531"/>
                <a:gd name="T53" fmla="*/ 208 h 280"/>
                <a:gd name="T54" fmla="*/ 346 w 531"/>
                <a:gd name="T55" fmla="*/ 216 h 280"/>
                <a:gd name="T56" fmla="*/ 380 w 531"/>
                <a:gd name="T57" fmla="*/ 232 h 280"/>
                <a:gd name="T58" fmla="*/ 405 w 531"/>
                <a:gd name="T59" fmla="*/ 248 h 280"/>
                <a:gd name="T60" fmla="*/ 430 w 531"/>
                <a:gd name="T61" fmla="*/ 248 h 280"/>
                <a:gd name="T62" fmla="*/ 455 w 531"/>
                <a:gd name="T63" fmla="*/ 232 h 280"/>
                <a:gd name="T64" fmla="*/ 498 w 531"/>
                <a:gd name="T65" fmla="*/ 232 h 280"/>
                <a:gd name="T66" fmla="*/ 531 w 531"/>
                <a:gd name="T67" fmla="*/ 176 h 280"/>
                <a:gd name="T68" fmla="*/ 506 w 531"/>
                <a:gd name="T69" fmla="*/ 112 h 280"/>
                <a:gd name="T70" fmla="*/ 472 w 531"/>
                <a:gd name="T71" fmla="*/ 80 h 2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31" h="280">
                  <a:moveTo>
                    <a:pt x="472" y="80"/>
                  </a:moveTo>
                  <a:lnTo>
                    <a:pt x="464" y="40"/>
                  </a:lnTo>
                  <a:lnTo>
                    <a:pt x="413" y="32"/>
                  </a:lnTo>
                  <a:lnTo>
                    <a:pt x="371" y="40"/>
                  </a:lnTo>
                  <a:lnTo>
                    <a:pt x="304" y="0"/>
                  </a:lnTo>
                  <a:lnTo>
                    <a:pt x="262" y="0"/>
                  </a:lnTo>
                  <a:lnTo>
                    <a:pt x="211" y="32"/>
                  </a:lnTo>
                  <a:lnTo>
                    <a:pt x="211" y="40"/>
                  </a:lnTo>
                  <a:lnTo>
                    <a:pt x="219" y="72"/>
                  </a:lnTo>
                  <a:lnTo>
                    <a:pt x="219" y="104"/>
                  </a:lnTo>
                  <a:lnTo>
                    <a:pt x="211" y="128"/>
                  </a:lnTo>
                  <a:lnTo>
                    <a:pt x="194" y="128"/>
                  </a:lnTo>
                  <a:lnTo>
                    <a:pt x="160" y="128"/>
                  </a:lnTo>
                  <a:lnTo>
                    <a:pt x="110" y="80"/>
                  </a:lnTo>
                  <a:lnTo>
                    <a:pt x="76" y="64"/>
                  </a:lnTo>
                  <a:lnTo>
                    <a:pt x="43" y="88"/>
                  </a:lnTo>
                  <a:lnTo>
                    <a:pt x="17" y="160"/>
                  </a:lnTo>
                  <a:lnTo>
                    <a:pt x="0" y="192"/>
                  </a:lnTo>
                  <a:lnTo>
                    <a:pt x="0" y="224"/>
                  </a:lnTo>
                  <a:lnTo>
                    <a:pt x="9" y="280"/>
                  </a:lnTo>
                  <a:lnTo>
                    <a:pt x="34" y="256"/>
                  </a:lnTo>
                  <a:lnTo>
                    <a:pt x="93" y="224"/>
                  </a:lnTo>
                  <a:lnTo>
                    <a:pt x="152" y="224"/>
                  </a:lnTo>
                  <a:lnTo>
                    <a:pt x="194" y="216"/>
                  </a:lnTo>
                  <a:lnTo>
                    <a:pt x="236" y="224"/>
                  </a:lnTo>
                  <a:lnTo>
                    <a:pt x="287" y="192"/>
                  </a:lnTo>
                  <a:lnTo>
                    <a:pt x="295" y="208"/>
                  </a:lnTo>
                  <a:lnTo>
                    <a:pt x="346" y="216"/>
                  </a:lnTo>
                  <a:lnTo>
                    <a:pt x="380" y="232"/>
                  </a:lnTo>
                  <a:lnTo>
                    <a:pt x="405" y="248"/>
                  </a:lnTo>
                  <a:lnTo>
                    <a:pt x="430" y="248"/>
                  </a:lnTo>
                  <a:lnTo>
                    <a:pt x="455" y="232"/>
                  </a:lnTo>
                  <a:lnTo>
                    <a:pt x="498" y="232"/>
                  </a:lnTo>
                  <a:lnTo>
                    <a:pt x="531" y="176"/>
                  </a:lnTo>
                  <a:lnTo>
                    <a:pt x="506" y="112"/>
                  </a:lnTo>
                  <a:lnTo>
                    <a:pt x="472" y="80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2" name="Freeform 94"/>
            <p:cNvSpPr>
              <a:spLocks/>
            </p:cNvSpPr>
            <p:nvPr/>
          </p:nvSpPr>
          <p:spPr bwMode="auto">
            <a:xfrm>
              <a:off x="4822" y="1760"/>
              <a:ext cx="725" cy="600"/>
            </a:xfrm>
            <a:custGeom>
              <a:avLst/>
              <a:gdLst>
                <a:gd name="T0" fmla="*/ 657 w 725"/>
                <a:gd name="T1" fmla="*/ 320 h 600"/>
                <a:gd name="T2" fmla="*/ 641 w 725"/>
                <a:gd name="T3" fmla="*/ 280 h 600"/>
                <a:gd name="T4" fmla="*/ 708 w 725"/>
                <a:gd name="T5" fmla="*/ 256 h 600"/>
                <a:gd name="T6" fmla="*/ 700 w 725"/>
                <a:gd name="T7" fmla="*/ 208 h 600"/>
                <a:gd name="T8" fmla="*/ 624 w 725"/>
                <a:gd name="T9" fmla="*/ 168 h 600"/>
                <a:gd name="T10" fmla="*/ 548 w 725"/>
                <a:gd name="T11" fmla="*/ 136 h 600"/>
                <a:gd name="T12" fmla="*/ 514 w 725"/>
                <a:gd name="T13" fmla="*/ 104 h 600"/>
                <a:gd name="T14" fmla="*/ 506 w 725"/>
                <a:gd name="T15" fmla="*/ 40 h 600"/>
                <a:gd name="T16" fmla="*/ 438 w 725"/>
                <a:gd name="T17" fmla="*/ 8 h 600"/>
                <a:gd name="T18" fmla="*/ 379 w 725"/>
                <a:gd name="T19" fmla="*/ 16 h 600"/>
                <a:gd name="T20" fmla="*/ 329 w 725"/>
                <a:gd name="T21" fmla="*/ 16 h 600"/>
                <a:gd name="T22" fmla="*/ 278 w 725"/>
                <a:gd name="T23" fmla="*/ 0 h 600"/>
                <a:gd name="T24" fmla="*/ 202 w 725"/>
                <a:gd name="T25" fmla="*/ 64 h 600"/>
                <a:gd name="T26" fmla="*/ 186 w 725"/>
                <a:gd name="T27" fmla="*/ 88 h 600"/>
                <a:gd name="T28" fmla="*/ 211 w 725"/>
                <a:gd name="T29" fmla="*/ 128 h 600"/>
                <a:gd name="T30" fmla="*/ 177 w 725"/>
                <a:gd name="T31" fmla="*/ 152 h 600"/>
                <a:gd name="T32" fmla="*/ 143 w 725"/>
                <a:gd name="T33" fmla="*/ 184 h 600"/>
                <a:gd name="T34" fmla="*/ 143 w 725"/>
                <a:gd name="T35" fmla="*/ 248 h 600"/>
                <a:gd name="T36" fmla="*/ 135 w 725"/>
                <a:gd name="T37" fmla="*/ 272 h 600"/>
                <a:gd name="T38" fmla="*/ 76 w 725"/>
                <a:gd name="T39" fmla="*/ 296 h 600"/>
                <a:gd name="T40" fmla="*/ 68 w 725"/>
                <a:gd name="T41" fmla="*/ 328 h 600"/>
                <a:gd name="T42" fmla="*/ 0 w 725"/>
                <a:gd name="T43" fmla="*/ 344 h 600"/>
                <a:gd name="T44" fmla="*/ 59 w 725"/>
                <a:gd name="T45" fmla="*/ 464 h 600"/>
                <a:gd name="T46" fmla="*/ 17 w 725"/>
                <a:gd name="T47" fmla="*/ 536 h 600"/>
                <a:gd name="T48" fmla="*/ 59 w 725"/>
                <a:gd name="T49" fmla="*/ 600 h 600"/>
                <a:gd name="T50" fmla="*/ 93 w 725"/>
                <a:gd name="T51" fmla="*/ 600 h 600"/>
                <a:gd name="T52" fmla="*/ 152 w 725"/>
                <a:gd name="T53" fmla="*/ 552 h 600"/>
                <a:gd name="T54" fmla="*/ 303 w 725"/>
                <a:gd name="T55" fmla="*/ 536 h 600"/>
                <a:gd name="T56" fmla="*/ 396 w 725"/>
                <a:gd name="T57" fmla="*/ 552 h 600"/>
                <a:gd name="T58" fmla="*/ 455 w 725"/>
                <a:gd name="T59" fmla="*/ 528 h 600"/>
                <a:gd name="T60" fmla="*/ 514 w 725"/>
                <a:gd name="T61" fmla="*/ 512 h 600"/>
                <a:gd name="T62" fmla="*/ 582 w 725"/>
                <a:gd name="T63" fmla="*/ 504 h 600"/>
                <a:gd name="T64" fmla="*/ 624 w 725"/>
                <a:gd name="T65" fmla="*/ 488 h 600"/>
                <a:gd name="T66" fmla="*/ 700 w 725"/>
                <a:gd name="T67" fmla="*/ 400 h 600"/>
                <a:gd name="T68" fmla="*/ 657 w 725"/>
                <a:gd name="T69" fmla="*/ 344 h 6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25" h="600">
                  <a:moveTo>
                    <a:pt x="657" y="344"/>
                  </a:moveTo>
                  <a:lnTo>
                    <a:pt x="657" y="320"/>
                  </a:lnTo>
                  <a:lnTo>
                    <a:pt x="632" y="304"/>
                  </a:lnTo>
                  <a:lnTo>
                    <a:pt x="641" y="280"/>
                  </a:lnTo>
                  <a:lnTo>
                    <a:pt x="691" y="272"/>
                  </a:lnTo>
                  <a:lnTo>
                    <a:pt x="708" y="256"/>
                  </a:lnTo>
                  <a:lnTo>
                    <a:pt x="725" y="232"/>
                  </a:lnTo>
                  <a:lnTo>
                    <a:pt x="700" y="208"/>
                  </a:lnTo>
                  <a:lnTo>
                    <a:pt x="632" y="192"/>
                  </a:lnTo>
                  <a:lnTo>
                    <a:pt x="624" y="168"/>
                  </a:lnTo>
                  <a:lnTo>
                    <a:pt x="582" y="160"/>
                  </a:lnTo>
                  <a:lnTo>
                    <a:pt x="548" y="136"/>
                  </a:lnTo>
                  <a:lnTo>
                    <a:pt x="548" y="120"/>
                  </a:lnTo>
                  <a:lnTo>
                    <a:pt x="514" y="104"/>
                  </a:lnTo>
                  <a:lnTo>
                    <a:pt x="514" y="72"/>
                  </a:lnTo>
                  <a:lnTo>
                    <a:pt x="506" y="40"/>
                  </a:lnTo>
                  <a:lnTo>
                    <a:pt x="472" y="16"/>
                  </a:lnTo>
                  <a:lnTo>
                    <a:pt x="438" y="8"/>
                  </a:lnTo>
                  <a:lnTo>
                    <a:pt x="396" y="32"/>
                  </a:lnTo>
                  <a:lnTo>
                    <a:pt x="379" y="16"/>
                  </a:lnTo>
                  <a:lnTo>
                    <a:pt x="346" y="8"/>
                  </a:lnTo>
                  <a:lnTo>
                    <a:pt x="329" y="16"/>
                  </a:lnTo>
                  <a:lnTo>
                    <a:pt x="303" y="0"/>
                  </a:lnTo>
                  <a:lnTo>
                    <a:pt x="278" y="0"/>
                  </a:lnTo>
                  <a:lnTo>
                    <a:pt x="245" y="64"/>
                  </a:lnTo>
                  <a:lnTo>
                    <a:pt x="202" y="64"/>
                  </a:lnTo>
                  <a:lnTo>
                    <a:pt x="177" y="80"/>
                  </a:lnTo>
                  <a:lnTo>
                    <a:pt x="186" y="88"/>
                  </a:lnTo>
                  <a:lnTo>
                    <a:pt x="186" y="120"/>
                  </a:lnTo>
                  <a:lnTo>
                    <a:pt x="211" y="128"/>
                  </a:lnTo>
                  <a:lnTo>
                    <a:pt x="202" y="144"/>
                  </a:lnTo>
                  <a:lnTo>
                    <a:pt x="177" y="152"/>
                  </a:lnTo>
                  <a:lnTo>
                    <a:pt x="169" y="176"/>
                  </a:lnTo>
                  <a:lnTo>
                    <a:pt x="143" y="184"/>
                  </a:lnTo>
                  <a:lnTo>
                    <a:pt x="143" y="216"/>
                  </a:lnTo>
                  <a:lnTo>
                    <a:pt x="143" y="248"/>
                  </a:lnTo>
                  <a:lnTo>
                    <a:pt x="160" y="280"/>
                  </a:lnTo>
                  <a:lnTo>
                    <a:pt x="135" y="272"/>
                  </a:lnTo>
                  <a:lnTo>
                    <a:pt x="110" y="288"/>
                  </a:lnTo>
                  <a:lnTo>
                    <a:pt x="76" y="296"/>
                  </a:lnTo>
                  <a:lnTo>
                    <a:pt x="84" y="320"/>
                  </a:lnTo>
                  <a:lnTo>
                    <a:pt x="68" y="328"/>
                  </a:lnTo>
                  <a:lnTo>
                    <a:pt x="34" y="320"/>
                  </a:lnTo>
                  <a:lnTo>
                    <a:pt x="0" y="344"/>
                  </a:lnTo>
                  <a:lnTo>
                    <a:pt x="17" y="384"/>
                  </a:lnTo>
                  <a:lnTo>
                    <a:pt x="59" y="464"/>
                  </a:lnTo>
                  <a:lnTo>
                    <a:pt x="17" y="512"/>
                  </a:lnTo>
                  <a:lnTo>
                    <a:pt x="17" y="536"/>
                  </a:lnTo>
                  <a:lnTo>
                    <a:pt x="51" y="544"/>
                  </a:lnTo>
                  <a:lnTo>
                    <a:pt x="59" y="600"/>
                  </a:lnTo>
                  <a:lnTo>
                    <a:pt x="93" y="600"/>
                  </a:lnTo>
                  <a:lnTo>
                    <a:pt x="110" y="576"/>
                  </a:lnTo>
                  <a:lnTo>
                    <a:pt x="152" y="552"/>
                  </a:lnTo>
                  <a:lnTo>
                    <a:pt x="211" y="544"/>
                  </a:lnTo>
                  <a:lnTo>
                    <a:pt x="303" y="536"/>
                  </a:lnTo>
                  <a:lnTo>
                    <a:pt x="362" y="528"/>
                  </a:lnTo>
                  <a:lnTo>
                    <a:pt x="396" y="552"/>
                  </a:lnTo>
                  <a:lnTo>
                    <a:pt x="421" y="528"/>
                  </a:lnTo>
                  <a:lnTo>
                    <a:pt x="455" y="528"/>
                  </a:lnTo>
                  <a:lnTo>
                    <a:pt x="489" y="544"/>
                  </a:lnTo>
                  <a:lnTo>
                    <a:pt x="514" y="512"/>
                  </a:lnTo>
                  <a:lnTo>
                    <a:pt x="539" y="528"/>
                  </a:lnTo>
                  <a:lnTo>
                    <a:pt x="582" y="504"/>
                  </a:lnTo>
                  <a:lnTo>
                    <a:pt x="632" y="520"/>
                  </a:lnTo>
                  <a:lnTo>
                    <a:pt x="624" y="488"/>
                  </a:lnTo>
                  <a:lnTo>
                    <a:pt x="641" y="424"/>
                  </a:lnTo>
                  <a:lnTo>
                    <a:pt x="700" y="400"/>
                  </a:lnTo>
                  <a:lnTo>
                    <a:pt x="674" y="368"/>
                  </a:lnTo>
                  <a:lnTo>
                    <a:pt x="657" y="34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3" name="Freeform 95"/>
            <p:cNvSpPr>
              <a:spLocks/>
            </p:cNvSpPr>
            <p:nvPr/>
          </p:nvSpPr>
          <p:spPr bwMode="auto">
            <a:xfrm>
              <a:off x="4569" y="1592"/>
              <a:ext cx="531" cy="280"/>
            </a:xfrm>
            <a:custGeom>
              <a:avLst/>
              <a:gdLst>
                <a:gd name="T0" fmla="*/ 472 w 531"/>
                <a:gd name="T1" fmla="*/ 80 h 280"/>
                <a:gd name="T2" fmla="*/ 464 w 531"/>
                <a:gd name="T3" fmla="*/ 40 h 280"/>
                <a:gd name="T4" fmla="*/ 413 w 531"/>
                <a:gd name="T5" fmla="*/ 32 h 280"/>
                <a:gd name="T6" fmla="*/ 371 w 531"/>
                <a:gd name="T7" fmla="*/ 40 h 280"/>
                <a:gd name="T8" fmla="*/ 304 w 531"/>
                <a:gd name="T9" fmla="*/ 0 h 280"/>
                <a:gd name="T10" fmla="*/ 262 w 531"/>
                <a:gd name="T11" fmla="*/ 0 h 280"/>
                <a:gd name="T12" fmla="*/ 211 w 531"/>
                <a:gd name="T13" fmla="*/ 32 h 280"/>
                <a:gd name="T14" fmla="*/ 211 w 531"/>
                <a:gd name="T15" fmla="*/ 40 h 280"/>
                <a:gd name="T16" fmla="*/ 219 w 531"/>
                <a:gd name="T17" fmla="*/ 72 h 280"/>
                <a:gd name="T18" fmla="*/ 219 w 531"/>
                <a:gd name="T19" fmla="*/ 104 h 280"/>
                <a:gd name="T20" fmla="*/ 211 w 531"/>
                <a:gd name="T21" fmla="*/ 128 h 280"/>
                <a:gd name="T22" fmla="*/ 194 w 531"/>
                <a:gd name="T23" fmla="*/ 128 h 280"/>
                <a:gd name="T24" fmla="*/ 160 w 531"/>
                <a:gd name="T25" fmla="*/ 128 h 280"/>
                <a:gd name="T26" fmla="*/ 110 w 531"/>
                <a:gd name="T27" fmla="*/ 80 h 280"/>
                <a:gd name="T28" fmla="*/ 76 w 531"/>
                <a:gd name="T29" fmla="*/ 64 h 280"/>
                <a:gd name="T30" fmla="*/ 43 w 531"/>
                <a:gd name="T31" fmla="*/ 88 h 280"/>
                <a:gd name="T32" fmla="*/ 17 w 531"/>
                <a:gd name="T33" fmla="*/ 160 h 280"/>
                <a:gd name="T34" fmla="*/ 0 w 531"/>
                <a:gd name="T35" fmla="*/ 192 h 280"/>
                <a:gd name="T36" fmla="*/ 0 w 531"/>
                <a:gd name="T37" fmla="*/ 224 h 280"/>
                <a:gd name="T38" fmla="*/ 9 w 531"/>
                <a:gd name="T39" fmla="*/ 280 h 280"/>
                <a:gd name="T40" fmla="*/ 34 w 531"/>
                <a:gd name="T41" fmla="*/ 256 h 280"/>
                <a:gd name="T42" fmla="*/ 93 w 531"/>
                <a:gd name="T43" fmla="*/ 224 h 280"/>
                <a:gd name="T44" fmla="*/ 152 w 531"/>
                <a:gd name="T45" fmla="*/ 224 h 280"/>
                <a:gd name="T46" fmla="*/ 194 w 531"/>
                <a:gd name="T47" fmla="*/ 216 h 280"/>
                <a:gd name="T48" fmla="*/ 236 w 531"/>
                <a:gd name="T49" fmla="*/ 224 h 280"/>
                <a:gd name="T50" fmla="*/ 287 w 531"/>
                <a:gd name="T51" fmla="*/ 192 h 280"/>
                <a:gd name="T52" fmla="*/ 295 w 531"/>
                <a:gd name="T53" fmla="*/ 208 h 280"/>
                <a:gd name="T54" fmla="*/ 346 w 531"/>
                <a:gd name="T55" fmla="*/ 216 h 280"/>
                <a:gd name="T56" fmla="*/ 380 w 531"/>
                <a:gd name="T57" fmla="*/ 232 h 280"/>
                <a:gd name="T58" fmla="*/ 405 w 531"/>
                <a:gd name="T59" fmla="*/ 248 h 280"/>
                <a:gd name="T60" fmla="*/ 430 w 531"/>
                <a:gd name="T61" fmla="*/ 248 h 280"/>
                <a:gd name="T62" fmla="*/ 455 w 531"/>
                <a:gd name="T63" fmla="*/ 232 h 280"/>
                <a:gd name="T64" fmla="*/ 498 w 531"/>
                <a:gd name="T65" fmla="*/ 232 h 280"/>
                <a:gd name="T66" fmla="*/ 531 w 531"/>
                <a:gd name="T67" fmla="*/ 176 h 280"/>
                <a:gd name="T68" fmla="*/ 506 w 531"/>
                <a:gd name="T69" fmla="*/ 112 h 280"/>
                <a:gd name="T70" fmla="*/ 472 w 531"/>
                <a:gd name="T71" fmla="*/ 80 h 2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31" h="280">
                  <a:moveTo>
                    <a:pt x="472" y="80"/>
                  </a:moveTo>
                  <a:lnTo>
                    <a:pt x="464" y="40"/>
                  </a:lnTo>
                  <a:lnTo>
                    <a:pt x="413" y="32"/>
                  </a:lnTo>
                  <a:lnTo>
                    <a:pt x="371" y="40"/>
                  </a:lnTo>
                  <a:lnTo>
                    <a:pt x="304" y="0"/>
                  </a:lnTo>
                  <a:lnTo>
                    <a:pt x="262" y="0"/>
                  </a:lnTo>
                  <a:lnTo>
                    <a:pt x="211" y="32"/>
                  </a:lnTo>
                  <a:lnTo>
                    <a:pt x="211" y="40"/>
                  </a:lnTo>
                  <a:lnTo>
                    <a:pt x="219" y="72"/>
                  </a:lnTo>
                  <a:lnTo>
                    <a:pt x="219" y="104"/>
                  </a:lnTo>
                  <a:lnTo>
                    <a:pt x="211" y="128"/>
                  </a:lnTo>
                  <a:lnTo>
                    <a:pt x="194" y="128"/>
                  </a:lnTo>
                  <a:lnTo>
                    <a:pt x="160" y="128"/>
                  </a:lnTo>
                  <a:lnTo>
                    <a:pt x="110" y="80"/>
                  </a:lnTo>
                  <a:lnTo>
                    <a:pt x="76" y="64"/>
                  </a:lnTo>
                  <a:lnTo>
                    <a:pt x="43" y="88"/>
                  </a:lnTo>
                  <a:lnTo>
                    <a:pt x="17" y="160"/>
                  </a:lnTo>
                  <a:lnTo>
                    <a:pt x="0" y="192"/>
                  </a:lnTo>
                  <a:lnTo>
                    <a:pt x="0" y="224"/>
                  </a:lnTo>
                  <a:lnTo>
                    <a:pt x="9" y="280"/>
                  </a:lnTo>
                  <a:lnTo>
                    <a:pt x="34" y="256"/>
                  </a:lnTo>
                  <a:lnTo>
                    <a:pt x="93" y="224"/>
                  </a:lnTo>
                  <a:lnTo>
                    <a:pt x="152" y="224"/>
                  </a:lnTo>
                  <a:lnTo>
                    <a:pt x="194" y="216"/>
                  </a:lnTo>
                  <a:lnTo>
                    <a:pt x="236" y="224"/>
                  </a:lnTo>
                  <a:lnTo>
                    <a:pt x="287" y="192"/>
                  </a:lnTo>
                  <a:lnTo>
                    <a:pt x="295" y="208"/>
                  </a:lnTo>
                  <a:lnTo>
                    <a:pt x="346" y="216"/>
                  </a:lnTo>
                  <a:lnTo>
                    <a:pt x="380" y="232"/>
                  </a:lnTo>
                  <a:lnTo>
                    <a:pt x="405" y="248"/>
                  </a:lnTo>
                  <a:lnTo>
                    <a:pt x="430" y="248"/>
                  </a:lnTo>
                  <a:lnTo>
                    <a:pt x="455" y="232"/>
                  </a:lnTo>
                  <a:lnTo>
                    <a:pt x="498" y="232"/>
                  </a:lnTo>
                  <a:lnTo>
                    <a:pt x="531" y="176"/>
                  </a:lnTo>
                  <a:lnTo>
                    <a:pt x="506" y="112"/>
                  </a:lnTo>
                  <a:lnTo>
                    <a:pt x="472" y="8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4" name="Freeform 96"/>
            <p:cNvSpPr>
              <a:spLocks/>
            </p:cNvSpPr>
            <p:nvPr/>
          </p:nvSpPr>
          <p:spPr bwMode="auto">
            <a:xfrm>
              <a:off x="4679" y="1392"/>
              <a:ext cx="337" cy="248"/>
            </a:xfrm>
            <a:custGeom>
              <a:avLst/>
              <a:gdLst>
                <a:gd name="T0" fmla="*/ 295 w 337"/>
                <a:gd name="T1" fmla="*/ 128 h 248"/>
                <a:gd name="T2" fmla="*/ 295 w 337"/>
                <a:gd name="T3" fmla="*/ 64 h 248"/>
                <a:gd name="T4" fmla="*/ 295 w 337"/>
                <a:gd name="T5" fmla="*/ 16 h 248"/>
                <a:gd name="T6" fmla="*/ 286 w 337"/>
                <a:gd name="T7" fmla="*/ 0 h 248"/>
                <a:gd name="T8" fmla="*/ 236 w 337"/>
                <a:gd name="T9" fmla="*/ 8 h 248"/>
                <a:gd name="T10" fmla="*/ 126 w 337"/>
                <a:gd name="T11" fmla="*/ 16 h 248"/>
                <a:gd name="T12" fmla="*/ 67 w 337"/>
                <a:gd name="T13" fmla="*/ 40 h 248"/>
                <a:gd name="T14" fmla="*/ 25 w 337"/>
                <a:gd name="T15" fmla="*/ 64 h 248"/>
                <a:gd name="T16" fmla="*/ 8 w 337"/>
                <a:gd name="T17" fmla="*/ 88 h 248"/>
                <a:gd name="T18" fmla="*/ 0 w 337"/>
                <a:gd name="T19" fmla="*/ 112 h 248"/>
                <a:gd name="T20" fmla="*/ 25 w 337"/>
                <a:gd name="T21" fmla="*/ 128 h 248"/>
                <a:gd name="T22" fmla="*/ 17 w 337"/>
                <a:gd name="T23" fmla="*/ 152 h 248"/>
                <a:gd name="T24" fmla="*/ 25 w 337"/>
                <a:gd name="T25" fmla="*/ 176 h 248"/>
                <a:gd name="T26" fmla="*/ 42 w 337"/>
                <a:gd name="T27" fmla="*/ 184 h 248"/>
                <a:gd name="T28" fmla="*/ 67 w 337"/>
                <a:gd name="T29" fmla="*/ 184 h 248"/>
                <a:gd name="T30" fmla="*/ 93 w 337"/>
                <a:gd name="T31" fmla="*/ 176 h 248"/>
                <a:gd name="T32" fmla="*/ 101 w 337"/>
                <a:gd name="T33" fmla="*/ 240 h 248"/>
                <a:gd name="T34" fmla="*/ 152 w 337"/>
                <a:gd name="T35" fmla="*/ 208 h 248"/>
                <a:gd name="T36" fmla="*/ 194 w 337"/>
                <a:gd name="T37" fmla="*/ 208 h 248"/>
                <a:gd name="T38" fmla="*/ 261 w 337"/>
                <a:gd name="T39" fmla="*/ 248 h 248"/>
                <a:gd name="T40" fmla="*/ 303 w 337"/>
                <a:gd name="T41" fmla="*/ 240 h 248"/>
                <a:gd name="T42" fmla="*/ 320 w 337"/>
                <a:gd name="T43" fmla="*/ 240 h 248"/>
                <a:gd name="T44" fmla="*/ 337 w 337"/>
                <a:gd name="T45" fmla="*/ 176 h 248"/>
                <a:gd name="T46" fmla="*/ 295 w 337"/>
                <a:gd name="T47" fmla="*/ 128 h 24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37" h="248">
                  <a:moveTo>
                    <a:pt x="295" y="128"/>
                  </a:moveTo>
                  <a:lnTo>
                    <a:pt x="295" y="64"/>
                  </a:lnTo>
                  <a:lnTo>
                    <a:pt x="295" y="16"/>
                  </a:lnTo>
                  <a:lnTo>
                    <a:pt x="286" y="0"/>
                  </a:lnTo>
                  <a:lnTo>
                    <a:pt x="236" y="8"/>
                  </a:lnTo>
                  <a:lnTo>
                    <a:pt x="126" y="16"/>
                  </a:lnTo>
                  <a:lnTo>
                    <a:pt x="67" y="40"/>
                  </a:lnTo>
                  <a:lnTo>
                    <a:pt x="25" y="64"/>
                  </a:lnTo>
                  <a:lnTo>
                    <a:pt x="8" y="88"/>
                  </a:lnTo>
                  <a:lnTo>
                    <a:pt x="0" y="112"/>
                  </a:lnTo>
                  <a:lnTo>
                    <a:pt x="25" y="128"/>
                  </a:lnTo>
                  <a:lnTo>
                    <a:pt x="17" y="152"/>
                  </a:lnTo>
                  <a:lnTo>
                    <a:pt x="25" y="176"/>
                  </a:lnTo>
                  <a:lnTo>
                    <a:pt x="42" y="184"/>
                  </a:lnTo>
                  <a:lnTo>
                    <a:pt x="67" y="184"/>
                  </a:lnTo>
                  <a:lnTo>
                    <a:pt x="93" y="176"/>
                  </a:lnTo>
                  <a:lnTo>
                    <a:pt x="101" y="240"/>
                  </a:lnTo>
                  <a:lnTo>
                    <a:pt x="152" y="208"/>
                  </a:lnTo>
                  <a:lnTo>
                    <a:pt x="194" y="208"/>
                  </a:lnTo>
                  <a:lnTo>
                    <a:pt x="261" y="248"/>
                  </a:lnTo>
                  <a:lnTo>
                    <a:pt x="303" y="240"/>
                  </a:lnTo>
                  <a:lnTo>
                    <a:pt x="320" y="240"/>
                  </a:lnTo>
                  <a:lnTo>
                    <a:pt x="337" y="176"/>
                  </a:lnTo>
                  <a:lnTo>
                    <a:pt x="295" y="128"/>
                  </a:lnTo>
                  <a:close/>
                </a:path>
              </a:pathLst>
            </a:cu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5" name="Freeform 97"/>
            <p:cNvSpPr>
              <a:spLocks/>
            </p:cNvSpPr>
            <p:nvPr/>
          </p:nvSpPr>
          <p:spPr bwMode="auto">
            <a:xfrm>
              <a:off x="4687" y="-8"/>
              <a:ext cx="1121" cy="2200"/>
            </a:xfrm>
            <a:custGeom>
              <a:avLst/>
              <a:gdLst>
                <a:gd name="T0" fmla="*/ 995 w 1121"/>
                <a:gd name="T1" fmla="*/ 64 h 2200"/>
                <a:gd name="T2" fmla="*/ 1003 w 1121"/>
                <a:gd name="T3" fmla="*/ 160 h 2200"/>
                <a:gd name="T4" fmla="*/ 919 w 1121"/>
                <a:gd name="T5" fmla="*/ 168 h 2200"/>
                <a:gd name="T6" fmla="*/ 877 w 1121"/>
                <a:gd name="T7" fmla="*/ 168 h 2200"/>
                <a:gd name="T8" fmla="*/ 893 w 1121"/>
                <a:gd name="T9" fmla="*/ 88 h 2200"/>
                <a:gd name="T10" fmla="*/ 851 w 1121"/>
                <a:gd name="T11" fmla="*/ 16 h 2200"/>
                <a:gd name="T12" fmla="*/ 700 w 1121"/>
                <a:gd name="T13" fmla="*/ 48 h 2200"/>
                <a:gd name="T14" fmla="*/ 809 w 1121"/>
                <a:gd name="T15" fmla="*/ 176 h 2200"/>
                <a:gd name="T16" fmla="*/ 877 w 1121"/>
                <a:gd name="T17" fmla="*/ 224 h 2200"/>
                <a:gd name="T18" fmla="*/ 851 w 1121"/>
                <a:gd name="T19" fmla="*/ 304 h 2200"/>
                <a:gd name="T20" fmla="*/ 784 w 1121"/>
                <a:gd name="T21" fmla="*/ 328 h 2200"/>
                <a:gd name="T22" fmla="*/ 725 w 1121"/>
                <a:gd name="T23" fmla="*/ 448 h 2200"/>
                <a:gd name="T24" fmla="*/ 818 w 1121"/>
                <a:gd name="T25" fmla="*/ 560 h 2200"/>
                <a:gd name="T26" fmla="*/ 599 w 1121"/>
                <a:gd name="T27" fmla="*/ 568 h 2200"/>
                <a:gd name="T28" fmla="*/ 607 w 1121"/>
                <a:gd name="T29" fmla="*/ 640 h 2200"/>
                <a:gd name="T30" fmla="*/ 700 w 1121"/>
                <a:gd name="T31" fmla="*/ 664 h 2200"/>
                <a:gd name="T32" fmla="*/ 674 w 1121"/>
                <a:gd name="T33" fmla="*/ 712 h 2200"/>
                <a:gd name="T34" fmla="*/ 548 w 1121"/>
                <a:gd name="T35" fmla="*/ 688 h 2200"/>
                <a:gd name="T36" fmla="*/ 447 w 1121"/>
                <a:gd name="T37" fmla="*/ 592 h 2200"/>
                <a:gd name="T38" fmla="*/ 430 w 1121"/>
                <a:gd name="T39" fmla="*/ 512 h 2200"/>
                <a:gd name="T40" fmla="*/ 253 w 1121"/>
                <a:gd name="T41" fmla="*/ 424 h 2200"/>
                <a:gd name="T42" fmla="*/ 396 w 1121"/>
                <a:gd name="T43" fmla="*/ 440 h 2200"/>
                <a:gd name="T44" fmla="*/ 658 w 1121"/>
                <a:gd name="T45" fmla="*/ 416 h 2200"/>
                <a:gd name="T46" fmla="*/ 717 w 1121"/>
                <a:gd name="T47" fmla="*/ 288 h 2200"/>
                <a:gd name="T48" fmla="*/ 599 w 1121"/>
                <a:gd name="T49" fmla="*/ 192 h 2200"/>
                <a:gd name="T50" fmla="*/ 304 w 1121"/>
                <a:gd name="T51" fmla="*/ 128 h 2200"/>
                <a:gd name="T52" fmla="*/ 186 w 1121"/>
                <a:gd name="T53" fmla="*/ 96 h 2200"/>
                <a:gd name="T54" fmla="*/ 110 w 1121"/>
                <a:gd name="T55" fmla="*/ 112 h 2200"/>
                <a:gd name="T56" fmla="*/ 42 w 1121"/>
                <a:gd name="T57" fmla="*/ 176 h 2200"/>
                <a:gd name="T58" fmla="*/ 26 w 1121"/>
                <a:gd name="T59" fmla="*/ 336 h 2200"/>
                <a:gd name="T60" fmla="*/ 93 w 1121"/>
                <a:gd name="T61" fmla="*/ 448 h 2200"/>
                <a:gd name="T62" fmla="*/ 169 w 1121"/>
                <a:gd name="T63" fmla="*/ 656 h 2200"/>
                <a:gd name="T64" fmla="*/ 287 w 1121"/>
                <a:gd name="T65" fmla="*/ 808 h 2200"/>
                <a:gd name="T66" fmla="*/ 388 w 1121"/>
                <a:gd name="T67" fmla="*/ 944 h 2200"/>
                <a:gd name="T68" fmla="*/ 287 w 1121"/>
                <a:gd name="T69" fmla="*/ 1152 h 2200"/>
                <a:gd name="T70" fmla="*/ 304 w 1121"/>
                <a:gd name="T71" fmla="*/ 1264 h 2200"/>
                <a:gd name="T72" fmla="*/ 396 w 1121"/>
                <a:gd name="T73" fmla="*/ 1296 h 2200"/>
                <a:gd name="T74" fmla="*/ 346 w 1121"/>
                <a:gd name="T75" fmla="*/ 1312 h 2200"/>
                <a:gd name="T76" fmla="*/ 287 w 1121"/>
                <a:gd name="T77" fmla="*/ 1368 h 2200"/>
                <a:gd name="T78" fmla="*/ 287 w 1121"/>
                <a:gd name="T79" fmla="*/ 1408 h 2200"/>
                <a:gd name="T80" fmla="*/ 329 w 1121"/>
                <a:gd name="T81" fmla="*/ 1568 h 2200"/>
                <a:gd name="T82" fmla="*/ 354 w 1121"/>
                <a:gd name="T83" fmla="*/ 1680 h 2200"/>
                <a:gd name="T84" fmla="*/ 413 w 1121"/>
                <a:gd name="T85" fmla="*/ 1768 h 2200"/>
                <a:gd name="T86" fmla="*/ 481 w 1121"/>
                <a:gd name="T87" fmla="*/ 1776 h 2200"/>
                <a:gd name="T88" fmla="*/ 573 w 1121"/>
                <a:gd name="T89" fmla="*/ 1776 h 2200"/>
                <a:gd name="T90" fmla="*/ 649 w 1121"/>
                <a:gd name="T91" fmla="*/ 1840 h 2200"/>
                <a:gd name="T92" fmla="*/ 683 w 1121"/>
                <a:gd name="T93" fmla="*/ 1904 h 2200"/>
                <a:gd name="T94" fmla="*/ 767 w 1121"/>
                <a:gd name="T95" fmla="*/ 1960 h 2200"/>
                <a:gd name="T96" fmla="*/ 843 w 1121"/>
                <a:gd name="T97" fmla="*/ 2024 h 2200"/>
                <a:gd name="T98" fmla="*/ 767 w 1121"/>
                <a:gd name="T99" fmla="*/ 2072 h 2200"/>
                <a:gd name="T100" fmla="*/ 809 w 1121"/>
                <a:gd name="T101" fmla="*/ 2136 h 2200"/>
                <a:gd name="T102" fmla="*/ 877 w 1121"/>
                <a:gd name="T103" fmla="*/ 2128 h 2200"/>
                <a:gd name="T104" fmla="*/ 1011 w 1121"/>
                <a:gd name="T105" fmla="*/ 2112 h 2200"/>
                <a:gd name="T106" fmla="*/ 1054 w 1121"/>
                <a:gd name="T107" fmla="*/ 2192 h 2200"/>
                <a:gd name="T108" fmla="*/ 1113 w 1121"/>
                <a:gd name="T109" fmla="*/ 1360 h 2200"/>
                <a:gd name="T110" fmla="*/ 1014 w 1121"/>
                <a:gd name="T111" fmla="*/ 13 h 220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121" h="2200">
                  <a:moveTo>
                    <a:pt x="1014" y="13"/>
                  </a:moveTo>
                  <a:lnTo>
                    <a:pt x="1011" y="6"/>
                  </a:lnTo>
                  <a:lnTo>
                    <a:pt x="995" y="64"/>
                  </a:lnTo>
                  <a:lnTo>
                    <a:pt x="1011" y="112"/>
                  </a:lnTo>
                  <a:lnTo>
                    <a:pt x="1011" y="136"/>
                  </a:lnTo>
                  <a:lnTo>
                    <a:pt x="1003" y="160"/>
                  </a:lnTo>
                  <a:lnTo>
                    <a:pt x="961" y="184"/>
                  </a:lnTo>
                  <a:lnTo>
                    <a:pt x="936" y="184"/>
                  </a:lnTo>
                  <a:lnTo>
                    <a:pt x="919" y="168"/>
                  </a:lnTo>
                  <a:lnTo>
                    <a:pt x="902" y="160"/>
                  </a:lnTo>
                  <a:lnTo>
                    <a:pt x="893" y="168"/>
                  </a:lnTo>
                  <a:lnTo>
                    <a:pt x="877" y="168"/>
                  </a:lnTo>
                  <a:lnTo>
                    <a:pt x="877" y="144"/>
                  </a:lnTo>
                  <a:lnTo>
                    <a:pt x="877" y="112"/>
                  </a:lnTo>
                  <a:lnTo>
                    <a:pt x="893" y="88"/>
                  </a:lnTo>
                  <a:lnTo>
                    <a:pt x="902" y="64"/>
                  </a:lnTo>
                  <a:lnTo>
                    <a:pt x="893" y="48"/>
                  </a:lnTo>
                  <a:lnTo>
                    <a:pt x="851" y="16"/>
                  </a:lnTo>
                  <a:lnTo>
                    <a:pt x="801" y="24"/>
                  </a:lnTo>
                  <a:lnTo>
                    <a:pt x="750" y="40"/>
                  </a:lnTo>
                  <a:lnTo>
                    <a:pt x="700" y="48"/>
                  </a:lnTo>
                  <a:lnTo>
                    <a:pt x="742" y="64"/>
                  </a:lnTo>
                  <a:lnTo>
                    <a:pt x="784" y="88"/>
                  </a:lnTo>
                  <a:lnTo>
                    <a:pt x="809" y="176"/>
                  </a:lnTo>
                  <a:lnTo>
                    <a:pt x="818" y="200"/>
                  </a:lnTo>
                  <a:lnTo>
                    <a:pt x="843" y="200"/>
                  </a:lnTo>
                  <a:lnTo>
                    <a:pt x="877" y="224"/>
                  </a:lnTo>
                  <a:lnTo>
                    <a:pt x="902" y="264"/>
                  </a:lnTo>
                  <a:lnTo>
                    <a:pt x="910" y="312"/>
                  </a:lnTo>
                  <a:lnTo>
                    <a:pt x="851" y="304"/>
                  </a:lnTo>
                  <a:lnTo>
                    <a:pt x="801" y="312"/>
                  </a:lnTo>
                  <a:lnTo>
                    <a:pt x="784" y="320"/>
                  </a:lnTo>
                  <a:lnTo>
                    <a:pt x="784" y="328"/>
                  </a:lnTo>
                  <a:lnTo>
                    <a:pt x="776" y="360"/>
                  </a:lnTo>
                  <a:lnTo>
                    <a:pt x="750" y="400"/>
                  </a:lnTo>
                  <a:lnTo>
                    <a:pt x="725" y="448"/>
                  </a:lnTo>
                  <a:lnTo>
                    <a:pt x="717" y="480"/>
                  </a:lnTo>
                  <a:lnTo>
                    <a:pt x="733" y="496"/>
                  </a:lnTo>
                  <a:lnTo>
                    <a:pt x="818" y="560"/>
                  </a:lnTo>
                  <a:lnTo>
                    <a:pt x="750" y="584"/>
                  </a:lnTo>
                  <a:lnTo>
                    <a:pt x="666" y="584"/>
                  </a:lnTo>
                  <a:lnTo>
                    <a:pt x="599" y="568"/>
                  </a:lnTo>
                  <a:lnTo>
                    <a:pt x="582" y="584"/>
                  </a:lnTo>
                  <a:lnTo>
                    <a:pt x="573" y="608"/>
                  </a:lnTo>
                  <a:lnTo>
                    <a:pt x="607" y="640"/>
                  </a:lnTo>
                  <a:lnTo>
                    <a:pt x="658" y="648"/>
                  </a:lnTo>
                  <a:lnTo>
                    <a:pt x="683" y="648"/>
                  </a:lnTo>
                  <a:lnTo>
                    <a:pt x="700" y="664"/>
                  </a:lnTo>
                  <a:lnTo>
                    <a:pt x="700" y="680"/>
                  </a:lnTo>
                  <a:lnTo>
                    <a:pt x="683" y="704"/>
                  </a:lnTo>
                  <a:lnTo>
                    <a:pt x="674" y="712"/>
                  </a:lnTo>
                  <a:lnTo>
                    <a:pt x="649" y="712"/>
                  </a:lnTo>
                  <a:lnTo>
                    <a:pt x="599" y="696"/>
                  </a:lnTo>
                  <a:lnTo>
                    <a:pt x="548" y="688"/>
                  </a:lnTo>
                  <a:lnTo>
                    <a:pt x="523" y="680"/>
                  </a:lnTo>
                  <a:lnTo>
                    <a:pt x="506" y="664"/>
                  </a:lnTo>
                  <a:lnTo>
                    <a:pt x="447" y="592"/>
                  </a:lnTo>
                  <a:lnTo>
                    <a:pt x="438" y="552"/>
                  </a:lnTo>
                  <a:lnTo>
                    <a:pt x="438" y="536"/>
                  </a:lnTo>
                  <a:lnTo>
                    <a:pt x="430" y="512"/>
                  </a:lnTo>
                  <a:lnTo>
                    <a:pt x="380" y="496"/>
                  </a:lnTo>
                  <a:lnTo>
                    <a:pt x="337" y="480"/>
                  </a:lnTo>
                  <a:lnTo>
                    <a:pt x="253" y="424"/>
                  </a:lnTo>
                  <a:lnTo>
                    <a:pt x="287" y="424"/>
                  </a:lnTo>
                  <a:lnTo>
                    <a:pt x="321" y="440"/>
                  </a:lnTo>
                  <a:lnTo>
                    <a:pt x="396" y="440"/>
                  </a:lnTo>
                  <a:lnTo>
                    <a:pt x="565" y="448"/>
                  </a:lnTo>
                  <a:lnTo>
                    <a:pt x="624" y="432"/>
                  </a:lnTo>
                  <a:lnTo>
                    <a:pt x="658" y="416"/>
                  </a:lnTo>
                  <a:lnTo>
                    <a:pt x="683" y="384"/>
                  </a:lnTo>
                  <a:lnTo>
                    <a:pt x="708" y="320"/>
                  </a:lnTo>
                  <a:lnTo>
                    <a:pt x="717" y="288"/>
                  </a:lnTo>
                  <a:lnTo>
                    <a:pt x="708" y="256"/>
                  </a:lnTo>
                  <a:lnTo>
                    <a:pt x="666" y="208"/>
                  </a:lnTo>
                  <a:lnTo>
                    <a:pt x="599" y="192"/>
                  </a:lnTo>
                  <a:lnTo>
                    <a:pt x="447" y="152"/>
                  </a:lnTo>
                  <a:lnTo>
                    <a:pt x="371" y="128"/>
                  </a:lnTo>
                  <a:lnTo>
                    <a:pt x="304" y="128"/>
                  </a:lnTo>
                  <a:lnTo>
                    <a:pt x="152" y="128"/>
                  </a:lnTo>
                  <a:lnTo>
                    <a:pt x="177" y="104"/>
                  </a:lnTo>
                  <a:lnTo>
                    <a:pt x="186" y="96"/>
                  </a:lnTo>
                  <a:lnTo>
                    <a:pt x="169" y="88"/>
                  </a:lnTo>
                  <a:lnTo>
                    <a:pt x="127" y="80"/>
                  </a:lnTo>
                  <a:lnTo>
                    <a:pt x="110" y="112"/>
                  </a:lnTo>
                  <a:lnTo>
                    <a:pt x="76" y="120"/>
                  </a:lnTo>
                  <a:lnTo>
                    <a:pt x="76" y="144"/>
                  </a:lnTo>
                  <a:lnTo>
                    <a:pt x="42" y="176"/>
                  </a:lnTo>
                  <a:lnTo>
                    <a:pt x="9" y="224"/>
                  </a:lnTo>
                  <a:lnTo>
                    <a:pt x="0" y="272"/>
                  </a:lnTo>
                  <a:lnTo>
                    <a:pt x="26" y="336"/>
                  </a:lnTo>
                  <a:lnTo>
                    <a:pt x="68" y="352"/>
                  </a:lnTo>
                  <a:lnTo>
                    <a:pt x="110" y="392"/>
                  </a:lnTo>
                  <a:lnTo>
                    <a:pt x="93" y="448"/>
                  </a:lnTo>
                  <a:lnTo>
                    <a:pt x="144" y="544"/>
                  </a:lnTo>
                  <a:lnTo>
                    <a:pt x="211" y="608"/>
                  </a:lnTo>
                  <a:lnTo>
                    <a:pt x="169" y="656"/>
                  </a:lnTo>
                  <a:lnTo>
                    <a:pt x="177" y="712"/>
                  </a:lnTo>
                  <a:lnTo>
                    <a:pt x="245" y="752"/>
                  </a:lnTo>
                  <a:lnTo>
                    <a:pt x="287" y="808"/>
                  </a:lnTo>
                  <a:lnTo>
                    <a:pt x="270" y="856"/>
                  </a:lnTo>
                  <a:lnTo>
                    <a:pt x="337" y="896"/>
                  </a:lnTo>
                  <a:lnTo>
                    <a:pt x="388" y="944"/>
                  </a:lnTo>
                  <a:lnTo>
                    <a:pt x="380" y="1008"/>
                  </a:lnTo>
                  <a:lnTo>
                    <a:pt x="337" y="1080"/>
                  </a:lnTo>
                  <a:lnTo>
                    <a:pt x="287" y="1152"/>
                  </a:lnTo>
                  <a:lnTo>
                    <a:pt x="262" y="1248"/>
                  </a:lnTo>
                  <a:lnTo>
                    <a:pt x="278" y="1232"/>
                  </a:lnTo>
                  <a:lnTo>
                    <a:pt x="304" y="1264"/>
                  </a:lnTo>
                  <a:lnTo>
                    <a:pt x="346" y="1280"/>
                  </a:lnTo>
                  <a:lnTo>
                    <a:pt x="396" y="1288"/>
                  </a:lnTo>
                  <a:lnTo>
                    <a:pt x="396" y="1296"/>
                  </a:lnTo>
                  <a:lnTo>
                    <a:pt x="388" y="1304"/>
                  </a:lnTo>
                  <a:lnTo>
                    <a:pt x="363" y="1312"/>
                  </a:lnTo>
                  <a:lnTo>
                    <a:pt x="346" y="1312"/>
                  </a:lnTo>
                  <a:lnTo>
                    <a:pt x="337" y="1336"/>
                  </a:lnTo>
                  <a:lnTo>
                    <a:pt x="287" y="1344"/>
                  </a:lnTo>
                  <a:lnTo>
                    <a:pt x="287" y="1368"/>
                  </a:lnTo>
                  <a:lnTo>
                    <a:pt x="287" y="1392"/>
                  </a:lnTo>
                  <a:lnTo>
                    <a:pt x="278" y="1392"/>
                  </a:lnTo>
                  <a:lnTo>
                    <a:pt x="287" y="1408"/>
                  </a:lnTo>
                  <a:lnTo>
                    <a:pt x="287" y="1456"/>
                  </a:lnTo>
                  <a:lnTo>
                    <a:pt x="287" y="1520"/>
                  </a:lnTo>
                  <a:lnTo>
                    <a:pt x="329" y="1568"/>
                  </a:lnTo>
                  <a:lnTo>
                    <a:pt x="312" y="1632"/>
                  </a:lnTo>
                  <a:lnTo>
                    <a:pt x="346" y="1640"/>
                  </a:lnTo>
                  <a:lnTo>
                    <a:pt x="354" y="1680"/>
                  </a:lnTo>
                  <a:lnTo>
                    <a:pt x="388" y="1712"/>
                  </a:lnTo>
                  <a:lnTo>
                    <a:pt x="413" y="1776"/>
                  </a:lnTo>
                  <a:lnTo>
                    <a:pt x="413" y="1768"/>
                  </a:lnTo>
                  <a:lnTo>
                    <a:pt x="438" y="1768"/>
                  </a:lnTo>
                  <a:lnTo>
                    <a:pt x="464" y="1784"/>
                  </a:lnTo>
                  <a:lnTo>
                    <a:pt x="481" y="1776"/>
                  </a:lnTo>
                  <a:lnTo>
                    <a:pt x="514" y="1784"/>
                  </a:lnTo>
                  <a:lnTo>
                    <a:pt x="531" y="1800"/>
                  </a:lnTo>
                  <a:lnTo>
                    <a:pt x="573" y="1776"/>
                  </a:lnTo>
                  <a:lnTo>
                    <a:pt x="607" y="1784"/>
                  </a:lnTo>
                  <a:lnTo>
                    <a:pt x="641" y="1808"/>
                  </a:lnTo>
                  <a:lnTo>
                    <a:pt x="649" y="1840"/>
                  </a:lnTo>
                  <a:lnTo>
                    <a:pt x="649" y="1872"/>
                  </a:lnTo>
                  <a:lnTo>
                    <a:pt x="683" y="1888"/>
                  </a:lnTo>
                  <a:lnTo>
                    <a:pt x="683" y="1904"/>
                  </a:lnTo>
                  <a:lnTo>
                    <a:pt x="717" y="1928"/>
                  </a:lnTo>
                  <a:lnTo>
                    <a:pt x="759" y="1936"/>
                  </a:lnTo>
                  <a:lnTo>
                    <a:pt x="767" y="1960"/>
                  </a:lnTo>
                  <a:lnTo>
                    <a:pt x="835" y="1976"/>
                  </a:lnTo>
                  <a:lnTo>
                    <a:pt x="860" y="2000"/>
                  </a:lnTo>
                  <a:lnTo>
                    <a:pt x="843" y="2024"/>
                  </a:lnTo>
                  <a:lnTo>
                    <a:pt x="826" y="2040"/>
                  </a:lnTo>
                  <a:lnTo>
                    <a:pt x="776" y="2048"/>
                  </a:lnTo>
                  <a:lnTo>
                    <a:pt x="767" y="2072"/>
                  </a:lnTo>
                  <a:lnTo>
                    <a:pt x="792" y="2088"/>
                  </a:lnTo>
                  <a:lnTo>
                    <a:pt x="792" y="2112"/>
                  </a:lnTo>
                  <a:lnTo>
                    <a:pt x="809" y="2136"/>
                  </a:lnTo>
                  <a:lnTo>
                    <a:pt x="835" y="2168"/>
                  </a:lnTo>
                  <a:lnTo>
                    <a:pt x="868" y="2168"/>
                  </a:lnTo>
                  <a:lnTo>
                    <a:pt x="877" y="2128"/>
                  </a:lnTo>
                  <a:lnTo>
                    <a:pt x="910" y="2128"/>
                  </a:lnTo>
                  <a:lnTo>
                    <a:pt x="969" y="2096"/>
                  </a:lnTo>
                  <a:lnTo>
                    <a:pt x="1011" y="2112"/>
                  </a:lnTo>
                  <a:lnTo>
                    <a:pt x="1054" y="2136"/>
                  </a:lnTo>
                  <a:lnTo>
                    <a:pt x="1037" y="2152"/>
                  </a:lnTo>
                  <a:lnTo>
                    <a:pt x="1054" y="2192"/>
                  </a:lnTo>
                  <a:lnTo>
                    <a:pt x="1079" y="2200"/>
                  </a:lnTo>
                  <a:lnTo>
                    <a:pt x="1113" y="2200"/>
                  </a:lnTo>
                  <a:lnTo>
                    <a:pt x="1113" y="1360"/>
                  </a:lnTo>
                  <a:lnTo>
                    <a:pt x="1121" y="0"/>
                  </a:lnTo>
                  <a:lnTo>
                    <a:pt x="1116" y="8"/>
                  </a:lnTo>
                  <a:lnTo>
                    <a:pt x="1014" y="13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6" name="Freeform 98"/>
            <p:cNvSpPr>
              <a:spLocks/>
            </p:cNvSpPr>
            <p:nvPr/>
          </p:nvSpPr>
          <p:spPr bwMode="auto">
            <a:xfrm>
              <a:off x="4679" y="1384"/>
              <a:ext cx="337" cy="248"/>
            </a:xfrm>
            <a:custGeom>
              <a:avLst/>
              <a:gdLst>
                <a:gd name="T0" fmla="*/ 295 w 337"/>
                <a:gd name="T1" fmla="*/ 128 h 248"/>
                <a:gd name="T2" fmla="*/ 295 w 337"/>
                <a:gd name="T3" fmla="*/ 64 h 248"/>
                <a:gd name="T4" fmla="*/ 295 w 337"/>
                <a:gd name="T5" fmla="*/ 16 h 248"/>
                <a:gd name="T6" fmla="*/ 286 w 337"/>
                <a:gd name="T7" fmla="*/ 0 h 248"/>
                <a:gd name="T8" fmla="*/ 236 w 337"/>
                <a:gd name="T9" fmla="*/ 8 h 248"/>
                <a:gd name="T10" fmla="*/ 126 w 337"/>
                <a:gd name="T11" fmla="*/ 16 h 248"/>
                <a:gd name="T12" fmla="*/ 67 w 337"/>
                <a:gd name="T13" fmla="*/ 40 h 248"/>
                <a:gd name="T14" fmla="*/ 25 w 337"/>
                <a:gd name="T15" fmla="*/ 64 h 248"/>
                <a:gd name="T16" fmla="*/ 8 w 337"/>
                <a:gd name="T17" fmla="*/ 88 h 248"/>
                <a:gd name="T18" fmla="*/ 0 w 337"/>
                <a:gd name="T19" fmla="*/ 112 h 248"/>
                <a:gd name="T20" fmla="*/ 25 w 337"/>
                <a:gd name="T21" fmla="*/ 128 h 248"/>
                <a:gd name="T22" fmla="*/ 17 w 337"/>
                <a:gd name="T23" fmla="*/ 152 h 248"/>
                <a:gd name="T24" fmla="*/ 25 w 337"/>
                <a:gd name="T25" fmla="*/ 176 h 248"/>
                <a:gd name="T26" fmla="*/ 42 w 337"/>
                <a:gd name="T27" fmla="*/ 184 h 248"/>
                <a:gd name="T28" fmla="*/ 67 w 337"/>
                <a:gd name="T29" fmla="*/ 184 h 248"/>
                <a:gd name="T30" fmla="*/ 93 w 337"/>
                <a:gd name="T31" fmla="*/ 176 h 248"/>
                <a:gd name="T32" fmla="*/ 101 w 337"/>
                <a:gd name="T33" fmla="*/ 240 h 248"/>
                <a:gd name="T34" fmla="*/ 152 w 337"/>
                <a:gd name="T35" fmla="*/ 208 h 248"/>
                <a:gd name="T36" fmla="*/ 194 w 337"/>
                <a:gd name="T37" fmla="*/ 208 h 248"/>
                <a:gd name="T38" fmla="*/ 261 w 337"/>
                <a:gd name="T39" fmla="*/ 248 h 248"/>
                <a:gd name="T40" fmla="*/ 303 w 337"/>
                <a:gd name="T41" fmla="*/ 240 h 248"/>
                <a:gd name="T42" fmla="*/ 320 w 337"/>
                <a:gd name="T43" fmla="*/ 240 h 248"/>
                <a:gd name="T44" fmla="*/ 337 w 337"/>
                <a:gd name="T45" fmla="*/ 176 h 248"/>
                <a:gd name="T46" fmla="*/ 295 w 337"/>
                <a:gd name="T47" fmla="*/ 128 h 24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37" h="248">
                  <a:moveTo>
                    <a:pt x="295" y="128"/>
                  </a:moveTo>
                  <a:lnTo>
                    <a:pt x="295" y="64"/>
                  </a:lnTo>
                  <a:lnTo>
                    <a:pt x="295" y="16"/>
                  </a:lnTo>
                  <a:lnTo>
                    <a:pt x="286" y="0"/>
                  </a:lnTo>
                  <a:lnTo>
                    <a:pt x="236" y="8"/>
                  </a:lnTo>
                  <a:lnTo>
                    <a:pt x="126" y="16"/>
                  </a:lnTo>
                  <a:lnTo>
                    <a:pt x="67" y="40"/>
                  </a:lnTo>
                  <a:lnTo>
                    <a:pt x="25" y="64"/>
                  </a:lnTo>
                  <a:lnTo>
                    <a:pt x="8" y="88"/>
                  </a:lnTo>
                  <a:lnTo>
                    <a:pt x="0" y="112"/>
                  </a:lnTo>
                  <a:lnTo>
                    <a:pt x="25" y="128"/>
                  </a:lnTo>
                  <a:lnTo>
                    <a:pt x="17" y="152"/>
                  </a:lnTo>
                  <a:lnTo>
                    <a:pt x="25" y="176"/>
                  </a:lnTo>
                  <a:lnTo>
                    <a:pt x="42" y="184"/>
                  </a:lnTo>
                  <a:lnTo>
                    <a:pt x="67" y="184"/>
                  </a:lnTo>
                  <a:lnTo>
                    <a:pt x="93" y="176"/>
                  </a:lnTo>
                  <a:lnTo>
                    <a:pt x="101" y="240"/>
                  </a:lnTo>
                  <a:lnTo>
                    <a:pt x="152" y="208"/>
                  </a:lnTo>
                  <a:lnTo>
                    <a:pt x="194" y="208"/>
                  </a:lnTo>
                  <a:lnTo>
                    <a:pt x="261" y="248"/>
                  </a:lnTo>
                  <a:lnTo>
                    <a:pt x="303" y="240"/>
                  </a:lnTo>
                  <a:lnTo>
                    <a:pt x="320" y="240"/>
                  </a:lnTo>
                  <a:lnTo>
                    <a:pt x="337" y="176"/>
                  </a:lnTo>
                  <a:lnTo>
                    <a:pt x="295" y="1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7" name="Freeform 99"/>
            <p:cNvSpPr>
              <a:spLocks/>
            </p:cNvSpPr>
            <p:nvPr/>
          </p:nvSpPr>
          <p:spPr bwMode="auto">
            <a:xfrm>
              <a:off x="4687" y="2"/>
              <a:ext cx="1115" cy="2190"/>
            </a:xfrm>
            <a:custGeom>
              <a:avLst/>
              <a:gdLst>
                <a:gd name="T0" fmla="*/ 1011 w 1115"/>
                <a:gd name="T1" fmla="*/ 102 h 2190"/>
                <a:gd name="T2" fmla="*/ 961 w 1115"/>
                <a:gd name="T3" fmla="*/ 174 h 2190"/>
                <a:gd name="T4" fmla="*/ 902 w 1115"/>
                <a:gd name="T5" fmla="*/ 150 h 2190"/>
                <a:gd name="T6" fmla="*/ 877 w 1115"/>
                <a:gd name="T7" fmla="*/ 134 h 2190"/>
                <a:gd name="T8" fmla="*/ 902 w 1115"/>
                <a:gd name="T9" fmla="*/ 54 h 2190"/>
                <a:gd name="T10" fmla="*/ 801 w 1115"/>
                <a:gd name="T11" fmla="*/ 14 h 2190"/>
                <a:gd name="T12" fmla="*/ 742 w 1115"/>
                <a:gd name="T13" fmla="*/ 54 h 2190"/>
                <a:gd name="T14" fmla="*/ 818 w 1115"/>
                <a:gd name="T15" fmla="*/ 190 h 2190"/>
                <a:gd name="T16" fmla="*/ 902 w 1115"/>
                <a:gd name="T17" fmla="*/ 254 h 2190"/>
                <a:gd name="T18" fmla="*/ 801 w 1115"/>
                <a:gd name="T19" fmla="*/ 302 h 2190"/>
                <a:gd name="T20" fmla="*/ 776 w 1115"/>
                <a:gd name="T21" fmla="*/ 350 h 2190"/>
                <a:gd name="T22" fmla="*/ 717 w 1115"/>
                <a:gd name="T23" fmla="*/ 470 h 2190"/>
                <a:gd name="T24" fmla="*/ 750 w 1115"/>
                <a:gd name="T25" fmla="*/ 574 h 2190"/>
                <a:gd name="T26" fmla="*/ 582 w 1115"/>
                <a:gd name="T27" fmla="*/ 574 h 2190"/>
                <a:gd name="T28" fmla="*/ 658 w 1115"/>
                <a:gd name="T29" fmla="*/ 638 h 2190"/>
                <a:gd name="T30" fmla="*/ 700 w 1115"/>
                <a:gd name="T31" fmla="*/ 670 h 2190"/>
                <a:gd name="T32" fmla="*/ 649 w 1115"/>
                <a:gd name="T33" fmla="*/ 702 h 2190"/>
                <a:gd name="T34" fmla="*/ 523 w 1115"/>
                <a:gd name="T35" fmla="*/ 670 h 2190"/>
                <a:gd name="T36" fmla="*/ 438 w 1115"/>
                <a:gd name="T37" fmla="*/ 542 h 2190"/>
                <a:gd name="T38" fmla="*/ 380 w 1115"/>
                <a:gd name="T39" fmla="*/ 486 h 2190"/>
                <a:gd name="T40" fmla="*/ 287 w 1115"/>
                <a:gd name="T41" fmla="*/ 414 h 2190"/>
                <a:gd name="T42" fmla="*/ 565 w 1115"/>
                <a:gd name="T43" fmla="*/ 438 h 2190"/>
                <a:gd name="T44" fmla="*/ 683 w 1115"/>
                <a:gd name="T45" fmla="*/ 374 h 2190"/>
                <a:gd name="T46" fmla="*/ 708 w 1115"/>
                <a:gd name="T47" fmla="*/ 246 h 2190"/>
                <a:gd name="T48" fmla="*/ 447 w 1115"/>
                <a:gd name="T49" fmla="*/ 142 h 2190"/>
                <a:gd name="T50" fmla="*/ 152 w 1115"/>
                <a:gd name="T51" fmla="*/ 118 h 2190"/>
                <a:gd name="T52" fmla="*/ 169 w 1115"/>
                <a:gd name="T53" fmla="*/ 78 h 2190"/>
                <a:gd name="T54" fmla="*/ 76 w 1115"/>
                <a:gd name="T55" fmla="*/ 110 h 2190"/>
                <a:gd name="T56" fmla="*/ 9 w 1115"/>
                <a:gd name="T57" fmla="*/ 214 h 2190"/>
                <a:gd name="T58" fmla="*/ 68 w 1115"/>
                <a:gd name="T59" fmla="*/ 342 h 2190"/>
                <a:gd name="T60" fmla="*/ 144 w 1115"/>
                <a:gd name="T61" fmla="*/ 534 h 2190"/>
                <a:gd name="T62" fmla="*/ 177 w 1115"/>
                <a:gd name="T63" fmla="*/ 702 h 2190"/>
                <a:gd name="T64" fmla="*/ 270 w 1115"/>
                <a:gd name="T65" fmla="*/ 846 h 2190"/>
                <a:gd name="T66" fmla="*/ 380 w 1115"/>
                <a:gd name="T67" fmla="*/ 998 h 2190"/>
                <a:gd name="T68" fmla="*/ 262 w 1115"/>
                <a:gd name="T69" fmla="*/ 1238 h 2190"/>
                <a:gd name="T70" fmla="*/ 346 w 1115"/>
                <a:gd name="T71" fmla="*/ 1270 h 2190"/>
                <a:gd name="T72" fmla="*/ 388 w 1115"/>
                <a:gd name="T73" fmla="*/ 1294 h 2190"/>
                <a:gd name="T74" fmla="*/ 337 w 1115"/>
                <a:gd name="T75" fmla="*/ 1326 h 2190"/>
                <a:gd name="T76" fmla="*/ 287 w 1115"/>
                <a:gd name="T77" fmla="*/ 1382 h 2190"/>
                <a:gd name="T78" fmla="*/ 287 w 1115"/>
                <a:gd name="T79" fmla="*/ 1446 h 2190"/>
                <a:gd name="T80" fmla="*/ 312 w 1115"/>
                <a:gd name="T81" fmla="*/ 1622 h 2190"/>
                <a:gd name="T82" fmla="*/ 388 w 1115"/>
                <a:gd name="T83" fmla="*/ 1702 h 2190"/>
                <a:gd name="T84" fmla="*/ 438 w 1115"/>
                <a:gd name="T85" fmla="*/ 1758 h 2190"/>
                <a:gd name="T86" fmla="*/ 514 w 1115"/>
                <a:gd name="T87" fmla="*/ 1774 h 2190"/>
                <a:gd name="T88" fmla="*/ 607 w 1115"/>
                <a:gd name="T89" fmla="*/ 1774 h 2190"/>
                <a:gd name="T90" fmla="*/ 649 w 1115"/>
                <a:gd name="T91" fmla="*/ 1862 h 2190"/>
                <a:gd name="T92" fmla="*/ 717 w 1115"/>
                <a:gd name="T93" fmla="*/ 1918 h 2190"/>
                <a:gd name="T94" fmla="*/ 835 w 1115"/>
                <a:gd name="T95" fmla="*/ 1966 h 2190"/>
                <a:gd name="T96" fmla="*/ 826 w 1115"/>
                <a:gd name="T97" fmla="*/ 2030 h 2190"/>
                <a:gd name="T98" fmla="*/ 792 w 1115"/>
                <a:gd name="T99" fmla="*/ 2078 h 2190"/>
                <a:gd name="T100" fmla="*/ 835 w 1115"/>
                <a:gd name="T101" fmla="*/ 2158 h 2190"/>
                <a:gd name="T102" fmla="*/ 877 w 1115"/>
                <a:gd name="T103" fmla="*/ 2118 h 2190"/>
                <a:gd name="T104" fmla="*/ 1011 w 1115"/>
                <a:gd name="T105" fmla="*/ 2102 h 2190"/>
                <a:gd name="T106" fmla="*/ 1054 w 1115"/>
                <a:gd name="T107" fmla="*/ 2182 h 2190"/>
                <a:gd name="T108" fmla="*/ 1115 w 1115"/>
                <a:gd name="T109" fmla="*/ 0 h 21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115" h="2190">
                  <a:moveTo>
                    <a:pt x="1011" y="0"/>
                  </a:moveTo>
                  <a:lnTo>
                    <a:pt x="995" y="54"/>
                  </a:lnTo>
                  <a:lnTo>
                    <a:pt x="1011" y="102"/>
                  </a:lnTo>
                  <a:lnTo>
                    <a:pt x="1011" y="126"/>
                  </a:lnTo>
                  <a:lnTo>
                    <a:pt x="1003" y="150"/>
                  </a:lnTo>
                  <a:lnTo>
                    <a:pt x="961" y="174"/>
                  </a:lnTo>
                  <a:lnTo>
                    <a:pt x="936" y="174"/>
                  </a:lnTo>
                  <a:lnTo>
                    <a:pt x="919" y="158"/>
                  </a:lnTo>
                  <a:lnTo>
                    <a:pt x="902" y="150"/>
                  </a:lnTo>
                  <a:lnTo>
                    <a:pt x="893" y="158"/>
                  </a:lnTo>
                  <a:lnTo>
                    <a:pt x="877" y="158"/>
                  </a:lnTo>
                  <a:lnTo>
                    <a:pt x="877" y="134"/>
                  </a:lnTo>
                  <a:lnTo>
                    <a:pt x="877" y="102"/>
                  </a:lnTo>
                  <a:lnTo>
                    <a:pt x="893" y="78"/>
                  </a:lnTo>
                  <a:lnTo>
                    <a:pt x="902" y="54"/>
                  </a:lnTo>
                  <a:lnTo>
                    <a:pt x="893" y="38"/>
                  </a:lnTo>
                  <a:lnTo>
                    <a:pt x="851" y="6"/>
                  </a:lnTo>
                  <a:lnTo>
                    <a:pt x="801" y="14"/>
                  </a:lnTo>
                  <a:lnTo>
                    <a:pt x="750" y="30"/>
                  </a:lnTo>
                  <a:lnTo>
                    <a:pt x="700" y="38"/>
                  </a:lnTo>
                  <a:lnTo>
                    <a:pt x="742" y="54"/>
                  </a:lnTo>
                  <a:lnTo>
                    <a:pt x="784" y="78"/>
                  </a:lnTo>
                  <a:lnTo>
                    <a:pt x="809" y="166"/>
                  </a:lnTo>
                  <a:lnTo>
                    <a:pt x="818" y="190"/>
                  </a:lnTo>
                  <a:lnTo>
                    <a:pt x="843" y="190"/>
                  </a:lnTo>
                  <a:lnTo>
                    <a:pt x="877" y="214"/>
                  </a:lnTo>
                  <a:lnTo>
                    <a:pt x="902" y="254"/>
                  </a:lnTo>
                  <a:lnTo>
                    <a:pt x="910" y="302"/>
                  </a:lnTo>
                  <a:lnTo>
                    <a:pt x="851" y="294"/>
                  </a:lnTo>
                  <a:lnTo>
                    <a:pt x="801" y="302"/>
                  </a:lnTo>
                  <a:lnTo>
                    <a:pt x="784" y="310"/>
                  </a:lnTo>
                  <a:lnTo>
                    <a:pt x="784" y="318"/>
                  </a:lnTo>
                  <a:lnTo>
                    <a:pt x="776" y="350"/>
                  </a:lnTo>
                  <a:lnTo>
                    <a:pt x="750" y="390"/>
                  </a:lnTo>
                  <a:lnTo>
                    <a:pt x="725" y="438"/>
                  </a:lnTo>
                  <a:lnTo>
                    <a:pt x="717" y="470"/>
                  </a:lnTo>
                  <a:lnTo>
                    <a:pt x="733" y="486"/>
                  </a:lnTo>
                  <a:lnTo>
                    <a:pt x="818" y="550"/>
                  </a:lnTo>
                  <a:lnTo>
                    <a:pt x="750" y="574"/>
                  </a:lnTo>
                  <a:lnTo>
                    <a:pt x="666" y="574"/>
                  </a:lnTo>
                  <a:lnTo>
                    <a:pt x="599" y="558"/>
                  </a:lnTo>
                  <a:lnTo>
                    <a:pt x="582" y="574"/>
                  </a:lnTo>
                  <a:lnTo>
                    <a:pt x="573" y="598"/>
                  </a:lnTo>
                  <a:lnTo>
                    <a:pt x="607" y="630"/>
                  </a:lnTo>
                  <a:lnTo>
                    <a:pt x="658" y="638"/>
                  </a:lnTo>
                  <a:lnTo>
                    <a:pt x="683" y="638"/>
                  </a:lnTo>
                  <a:lnTo>
                    <a:pt x="700" y="654"/>
                  </a:lnTo>
                  <a:lnTo>
                    <a:pt x="700" y="670"/>
                  </a:lnTo>
                  <a:lnTo>
                    <a:pt x="683" y="694"/>
                  </a:lnTo>
                  <a:lnTo>
                    <a:pt x="674" y="702"/>
                  </a:lnTo>
                  <a:lnTo>
                    <a:pt x="649" y="702"/>
                  </a:lnTo>
                  <a:lnTo>
                    <a:pt x="599" y="686"/>
                  </a:lnTo>
                  <a:lnTo>
                    <a:pt x="548" y="678"/>
                  </a:lnTo>
                  <a:lnTo>
                    <a:pt x="523" y="670"/>
                  </a:lnTo>
                  <a:lnTo>
                    <a:pt x="506" y="654"/>
                  </a:lnTo>
                  <a:lnTo>
                    <a:pt x="447" y="582"/>
                  </a:lnTo>
                  <a:lnTo>
                    <a:pt x="438" y="542"/>
                  </a:lnTo>
                  <a:lnTo>
                    <a:pt x="438" y="526"/>
                  </a:lnTo>
                  <a:lnTo>
                    <a:pt x="430" y="502"/>
                  </a:lnTo>
                  <a:lnTo>
                    <a:pt x="380" y="486"/>
                  </a:lnTo>
                  <a:lnTo>
                    <a:pt x="337" y="470"/>
                  </a:lnTo>
                  <a:lnTo>
                    <a:pt x="253" y="414"/>
                  </a:lnTo>
                  <a:lnTo>
                    <a:pt x="287" y="414"/>
                  </a:lnTo>
                  <a:lnTo>
                    <a:pt x="321" y="430"/>
                  </a:lnTo>
                  <a:lnTo>
                    <a:pt x="396" y="430"/>
                  </a:lnTo>
                  <a:lnTo>
                    <a:pt x="565" y="438"/>
                  </a:lnTo>
                  <a:lnTo>
                    <a:pt x="624" y="422"/>
                  </a:lnTo>
                  <a:lnTo>
                    <a:pt x="658" y="406"/>
                  </a:lnTo>
                  <a:lnTo>
                    <a:pt x="683" y="374"/>
                  </a:lnTo>
                  <a:lnTo>
                    <a:pt x="708" y="310"/>
                  </a:lnTo>
                  <a:lnTo>
                    <a:pt x="717" y="278"/>
                  </a:lnTo>
                  <a:lnTo>
                    <a:pt x="708" y="246"/>
                  </a:lnTo>
                  <a:lnTo>
                    <a:pt x="666" y="198"/>
                  </a:lnTo>
                  <a:lnTo>
                    <a:pt x="599" y="182"/>
                  </a:lnTo>
                  <a:lnTo>
                    <a:pt x="447" y="142"/>
                  </a:lnTo>
                  <a:lnTo>
                    <a:pt x="371" y="118"/>
                  </a:lnTo>
                  <a:lnTo>
                    <a:pt x="304" y="118"/>
                  </a:lnTo>
                  <a:lnTo>
                    <a:pt x="152" y="118"/>
                  </a:lnTo>
                  <a:lnTo>
                    <a:pt x="177" y="94"/>
                  </a:lnTo>
                  <a:lnTo>
                    <a:pt x="186" y="86"/>
                  </a:lnTo>
                  <a:lnTo>
                    <a:pt x="169" y="78"/>
                  </a:lnTo>
                  <a:lnTo>
                    <a:pt x="127" y="70"/>
                  </a:lnTo>
                  <a:lnTo>
                    <a:pt x="110" y="102"/>
                  </a:lnTo>
                  <a:lnTo>
                    <a:pt x="76" y="110"/>
                  </a:lnTo>
                  <a:lnTo>
                    <a:pt x="76" y="134"/>
                  </a:lnTo>
                  <a:lnTo>
                    <a:pt x="42" y="166"/>
                  </a:lnTo>
                  <a:lnTo>
                    <a:pt x="9" y="214"/>
                  </a:lnTo>
                  <a:lnTo>
                    <a:pt x="0" y="262"/>
                  </a:lnTo>
                  <a:lnTo>
                    <a:pt x="26" y="326"/>
                  </a:lnTo>
                  <a:lnTo>
                    <a:pt x="68" y="342"/>
                  </a:lnTo>
                  <a:lnTo>
                    <a:pt x="110" y="382"/>
                  </a:lnTo>
                  <a:lnTo>
                    <a:pt x="93" y="438"/>
                  </a:lnTo>
                  <a:lnTo>
                    <a:pt x="144" y="534"/>
                  </a:lnTo>
                  <a:lnTo>
                    <a:pt x="211" y="598"/>
                  </a:lnTo>
                  <a:lnTo>
                    <a:pt x="169" y="646"/>
                  </a:lnTo>
                  <a:lnTo>
                    <a:pt x="177" y="702"/>
                  </a:lnTo>
                  <a:lnTo>
                    <a:pt x="245" y="742"/>
                  </a:lnTo>
                  <a:lnTo>
                    <a:pt x="287" y="798"/>
                  </a:lnTo>
                  <a:lnTo>
                    <a:pt x="270" y="846"/>
                  </a:lnTo>
                  <a:lnTo>
                    <a:pt x="337" y="886"/>
                  </a:lnTo>
                  <a:lnTo>
                    <a:pt x="388" y="934"/>
                  </a:lnTo>
                  <a:lnTo>
                    <a:pt x="380" y="998"/>
                  </a:lnTo>
                  <a:lnTo>
                    <a:pt x="337" y="1070"/>
                  </a:lnTo>
                  <a:lnTo>
                    <a:pt x="287" y="1142"/>
                  </a:lnTo>
                  <a:lnTo>
                    <a:pt x="262" y="1238"/>
                  </a:lnTo>
                  <a:lnTo>
                    <a:pt x="278" y="1222"/>
                  </a:lnTo>
                  <a:lnTo>
                    <a:pt x="304" y="1254"/>
                  </a:lnTo>
                  <a:lnTo>
                    <a:pt x="346" y="1270"/>
                  </a:lnTo>
                  <a:lnTo>
                    <a:pt x="396" y="1278"/>
                  </a:lnTo>
                  <a:lnTo>
                    <a:pt x="396" y="1286"/>
                  </a:lnTo>
                  <a:lnTo>
                    <a:pt x="388" y="1294"/>
                  </a:lnTo>
                  <a:lnTo>
                    <a:pt x="363" y="1302"/>
                  </a:lnTo>
                  <a:lnTo>
                    <a:pt x="346" y="1302"/>
                  </a:lnTo>
                  <a:lnTo>
                    <a:pt x="337" y="1326"/>
                  </a:lnTo>
                  <a:lnTo>
                    <a:pt x="287" y="1334"/>
                  </a:lnTo>
                  <a:lnTo>
                    <a:pt x="287" y="1358"/>
                  </a:lnTo>
                  <a:lnTo>
                    <a:pt x="287" y="1382"/>
                  </a:lnTo>
                  <a:lnTo>
                    <a:pt x="278" y="1382"/>
                  </a:lnTo>
                  <a:lnTo>
                    <a:pt x="287" y="1398"/>
                  </a:lnTo>
                  <a:lnTo>
                    <a:pt x="287" y="1446"/>
                  </a:lnTo>
                  <a:lnTo>
                    <a:pt x="287" y="1510"/>
                  </a:lnTo>
                  <a:lnTo>
                    <a:pt x="329" y="1558"/>
                  </a:lnTo>
                  <a:lnTo>
                    <a:pt x="312" y="1622"/>
                  </a:lnTo>
                  <a:lnTo>
                    <a:pt x="346" y="1630"/>
                  </a:lnTo>
                  <a:lnTo>
                    <a:pt x="354" y="1670"/>
                  </a:lnTo>
                  <a:lnTo>
                    <a:pt x="388" y="1702"/>
                  </a:lnTo>
                  <a:lnTo>
                    <a:pt x="413" y="1766"/>
                  </a:lnTo>
                  <a:lnTo>
                    <a:pt x="413" y="1758"/>
                  </a:lnTo>
                  <a:lnTo>
                    <a:pt x="438" y="1758"/>
                  </a:lnTo>
                  <a:lnTo>
                    <a:pt x="464" y="1774"/>
                  </a:lnTo>
                  <a:lnTo>
                    <a:pt x="481" y="1766"/>
                  </a:lnTo>
                  <a:lnTo>
                    <a:pt x="514" y="1774"/>
                  </a:lnTo>
                  <a:lnTo>
                    <a:pt x="531" y="1790"/>
                  </a:lnTo>
                  <a:lnTo>
                    <a:pt x="573" y="1766"/>
                  </a:lnTo>
                  <a:lnTo>
                    <a:pt x="607" y="1774"/>
                  </a:lnTo>
                  <a:lnTo>
                    <a:pt x="641" y="1798"/>
                  </a:lnTo>
                  <a:lnTo>
                    <a:pt x="649" y="1830"/>
                  </a:lnTo>
                  <a:lnTo>
                    <a:pt x="649" y="1862"/>
                  </a:lnTo>
                  <a:lnTo>
                    <a:pt x="683" y="1878"/>
                  </a:lnTo>
                  <a:lnTo>
                    <a:pt x="683" y="1894"/>
                  </a:lnTo>
                  <a:lnTo>
                    <a:pt x="717" y="1918"/>
                  </a:lnTo>
                  <a:lnTo>
                    <a:pt x="759" y="1926"/>
                  </a:lnTo>
                  <a:lnTo>
                    <a:pt x="767" y="1950"/>
                  </a:lnTo>
                  <a:lnTo>
                    <a:pt x="835" y="1966"/>
                  </a:lnTo>
                  <a:lnTo>
                    <a:pt x="860" y="1990"/>
                  </a:lnTo>
                  <a:lnTo>
                    <a:pt x="843" y="2014"/>
                  </a:lnTo>
                  <a:lnTo>
                    <a:pt x="826" y="2030"/>
                  </a:lnTo>
                  <a:lnTo>
                    <a:pt x="776" y="2038"/>
                  </a:lnTo>
                  <a:lnTo>
                    <a:pt x="767" y="2062"/>
                  </a:lnTo>
                  <a:lnTo>
                    <a:pt x="792" y="2078"/>
                  </a:lnTo>
                  <a:lnTo>
                    <a:pt x="792" y="2102"/>
                  </a:lnTo>
                  <a:lnTo>
                    <a:pt x="809" y="2126"/>
                  </a:lnTo>
                  <a:lnTo>
                    <a:pt x="835" y="2158"/>
                  </a:lnTo>
                  <a:lnTo>
                    <a:pt x="868" y="2158"/>
                  </a:lnTo>
                  <a:lnTo>
                    <a:pt x="877" y="2118"/>
                  </a:lnTo>
                  <a:lnTo>
                    <a:pt x="910" y="2118"/>
                  </a:lnTo>
                  <a:lnTo>
                    <a:pt x="969" y="2086"/>
                  </a:lnTo>
                  <a:lnTo>
                    <a:pt x="1011" y="2102"/>
                  </a:lnTo>
                  <a:lnTo>
                    <a:pt x="1054" y="2126"/>
                  </a:lnTo>
                  <a:lnTo>
                    <a:pt x="1037" y="2142"/>
                  </a:lnTo>
                  <a:lnTo>
                    <a:pt x="1054" y="2182"/>
                  </a:lnTo>
                  <a:lnTo>
                    <a:pt x="1079" y="2190"/>
                  </a:lnTo>
                  <a:lnTo>
                    <a:pt x="1113" y="2190"/>
                  </a:lnTo>
                  <a:lnTo>
                    <a:pt x="1115" y="0"/>
                  </a:lnTo>
                  <a:lnTo>
                    <a:pt x="1011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8" name="Freeform 100"/>
            <p:cNvSpPr>
              <a:spLocks/>
            </p:cNvSpPr>
            <p:nvPr/>
          </p:nvSpPr>
          <p:spPr bwMode="auto">
            <a:xfrm>
              <a:off x="4274" y="136"/>
              <a:ext cx="801" cy="1272"/>
            </a:xfrm>
            <a:custGeom>
              <a:avLst/>
              <a:gdLst>
                <a:gd name="T0" fmla="*/ 683 w 801"/>
                <a:gd name="T1" fmla="*/ 720 h 1272"/>
                <a:gd name="T2" fmla="*/ 658 w 801"/>
                <a:gd name="T3" fmla="*/ 616 h 1272"/>
                <a:gd name="T4" fmla="*/ 582 w 801"/>
                <a:gd name="T5" fmla="*/ 520 h 1272"/>
                <a:gd name="T6" fmla="*/ 557 w 801"/>
                <a:gd name="T7" fmla="*/ 408 h 1272"/>
                <a:gd name="T8" fmla="*/ 523 w 801"/>
                <a:gd name="T9" fmla="*/ 256 h 1272"/>
                <a:gd name="T10" fmla="*/ 439 w 801"/>
                <a:gd name="T11" fmla="*/ 200 h 1272"/>
                <a:gd name="T12" fmla="*/ 422 w 801"/>
                <a:gd name="T13" fmla="*/ 88 h 1272"/>
                <a:gd name="T14" fmla="*/ 413 w 801"/>
                <a:gd name="T15" fmla="*/ 32 h 1272"/>
                <a:gd name="T16" fmla="*/ 295 w 801"/>
                <a:gd name="T17" fmla="*/ 0 h 1272"/>
                <a:gd name="T18" fmla="*/ 262 w 801"/>
                <a:gd name="T19" fmla="*/ 112 h 1272"/>
                <a:gd name="T20" fmla="*/ 186 w 801"/>
                <a:gd name="T21" fmla="*/ 168 h 1272"/>
                <a:gd name="T22" fmla="*/ 43 w 801"/>
                <a:gd name="T23" fmla="*/ 136 h 1272"/>
                <a:gd name="T24" fmla="*/ 51 w 801"/>
                <a:gd name="T25" fmla="*/ 216 h 1272"/>
                <a:gd name="T26" fmla="*/ 177 w 801"/>
                <a:gd name="T27" fmla="*/ 296 h 1272"/>
                <a:gd name="T28" fmla="*/ 220 w 801"/>
                <a:gd name="T29" fmla="*/ 368 h 1272"/>
                <a:gd name="T30" fmla="*/ 228 w 801"/>
                <a:gd name="T31" fmla="*/ 464 h 1272"/>
                <a:gd name="T32" fmla="*/ 262 w 801"/>
                <a:gd name="T33" fmla="*/ 552 h 1272"/>
                <a:gd name="T34" fmla="*/ 329 w 801"/>
                <a:gd name="T35" fmla="*/ 576 h 1272"/>
                <a:gd name="T36" fmla="*/ 354 w 801"/>
                <a:gd name="T37" fmla="*/ 600 h 1272"/>
                <a:gd name="T38" fmla="*/ 354 w 801"/>
                <a:gd name="T39" fmla="*/ 632 h 1272"/>
                <a:gd name="T40" fmla="*/ 236 w 801"/>
                <a:gd name="T41" fmla="*/ 832 h 1272"/>
                <a:gd name="T42" fmla="*/ 177 w 801"/>
                <a:gd name="T43" fmla="*/ 896 h 1272"/>
                <a:gd name="T44" fmla="*/ 186 w 801"/>
                <a:gd name="T45" fmla="*/ 976 h 1272"/>
                <a:gd name="T46" fmla="*/ 228 w 801"/>
                <a:gd name="T47" fmla="*/ 1080 h 1272"/>
                <a:gd name="T48" fmla="*/ 236 w 801"/>
                <a:gd name="T49" fmla="*/ 1160 h 1272"/>
                <a:gd name="T50" fmla="*/ 287 w 801"/>
                <a:gd name="T51" fmla="*/ 1208 h 1272"/>
                <a:gd name="T52" fmla="*/ 312 w 801"/>
                <a:gd name="T53" fmla="*/ 1272 h 1272"/>
                <a:gd name="T54" fmla="*/ 380 w 801"/>
                <a:gd name="T55" fmla="*/ 1264 h 1272"/>
                <a:gd name="T56" fmla="*/ 506 w 801"/>
                <a:gd name="T57" fmla="*/ 1192 h 1272"/>
                <a:gd name="T58" fmla="*/ 675 w 801"/>
                <a:gd name="T59" fmla="*/ 1112 h 1272"/>
                <a:gd name="T60" fmla="*/ 750 w 801"/>
                <a:gd name="T61" fmla="*/ 944 h 1272"/>
                <a:gd name="T62" fmla="*/ 801 w 801"/>
                <a:gd name="T63" fmla="*/ 808 h 12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01" h="1272">
                  <a:moveTo>
                    <a:pt x="750" y="760"/>
                  </a:moveTo>
                  <a:lnTo>
                    <a:pt x="683" y="720"/>
                  </a:lnTo>
                  <a:lnTo>
                    <a:pt x="700" y="672"/>
                  </a:lnTo>
                  <a:lnTo>
                    <a:pt x="658" y="616"/>
                  </a:lnTo>
                  <a:lnTo>
                    <a:pt x="590" y="576"/>
                  </a:lnTo>
                  <a:lnTo>
                    <a:pt x="582" y="520"/>
                  </a:lnTo>
                  <a:lnTo>
                    <a:pt x="624" y="472"/>
                  </a:lnTo>
                  <a:lnTo>
                    <a:pt x="557" y="408"/>
                  </a:lnTo>
                  <a:lnTo>
                    <a:pt x="506" y="312"/>
                  </a:lnTo>
                  <a:lnTo>
                    <a:pt x="523" y="256"/>
                  </a:lnTo>
                  <a:lnTo>
                    <a:pt x="481" y="216"/>
                  </a:lnTo>
                  <a:lnTo>
                    <a:pt x="439" y="200"/>
                  </a:lnTo>
                  <a:lnTo>
                    <a:pt x="413" y="136"/>
                  </a:lnTo>
                  <a:lnTo>
                    <a:pt x="422" y="88"/>
                  </a:lnTo>
                  <a:lnTo>
                    <a:pt x="430" y="72"/>
                  </a:lnTo>
                  <a:lnTo>
                    <a:pt x="413" y="32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262" y="40"/>
                  </a:lnTo>
                  <a:lnTo>
                    <a:pt x="262" y="112"/>
                  </a:lnTo>
                  <a:lnTo>
                    <a:pt x="245" y="184"/>
                  </a:lnTo>
                  <a:lnTo>
                    <a:pt x="186" y="168"/>
                  </a:lnTo>
                  <a:lnTo>
                    <a:pt x="144" y="184"/>
                  </a:lnTo>
                  <a:lnTo>
                    <a:pt x="43" y="136"/>
                  </a:lnTo>
                  <a:lnTo>
                    <a:pt x="0" y="160"/>
                  </a:lnTo>
                  <a:lnTo>
                    <a:pt x="51" y="216"/>
                  </a:lnTo>
                  <a:lnTo>
                    <a:pt x="144" y="256"/>
                  </a:lnTo>
                  <a:lnTo>
                    <a:pt x="177" y="296"/>
                  </a:lnTo>
                  <a:lnTo>
                    <a:pt x="177" y="336"/>
                  </a:lnTo>
                  <a:lnTo>
                    <a:pt x="220" y="368"/>
                  </a:lnTo>
                  <a:lnTo>
                    <a:pt x="220" y="416"/>
                  </a:lnTo>
                  <a:lnTo>
                    <a:pt x="228" y="464"/>
                  </a:lnTo>
                  <a:lnTo>
                    <a:pt x="245" y="504"/>
                  </a:lnTo>
                  <a:lnTo>
                    <a:pt x="262" y="552"/>
                  </a:lnTo>
                  <a:lnTo>
                    <a:pt x="295" y="560"/>
                  </a:lnTo>
                  <a:lnTo>
                    <a:pt x="329" y="576"/>
                  </a:lnTo>
                  <a:lnTo>
                    <a:pt x="354" y="584"/>
                  </a:lnTo>
                  <a:lnTo>
                    <a:pt x="354" y="600"/>
                  </a:lnTo>
                  <a:lnTo>
                    <a:pt x="363" y="616"/>
                  </a:lnTo>
                  <a:lnTo>
                    <a:pt x="354" y="632"/>
                  </a:lnTo>
                  <a:lnTo>
                    <a:pt x="321" y="696"/>
                  </a:lnTo>
                  <a:lnTo>
                    <a:pt x="236" y="832"/>
                  </a:lnTo>
                  <a:lnTo>
                    <a:pt x="203" y="864"/>
                  </a:lnTo>
                  <a:lnTo>
                    <a:pt x="177" y="896"/>
                  </a:lnTo>
                  <a:lnTo>
                    <a:pt x="177" y="936"/>
                  </a:lnTo>
                  <a:lnTo>
                    <a:pt x="186" y="976"/>
                  </a:lnTo>
                  <a:lnTo>
                    <a:pt x="211" y="1048"/>
                  </a:lnTo>
                  <a:lnTo>
                    <a:pt x="228" y="1080"/>
                  </a:lnTo>
                  <a:lnTo>
                    <a:pt x="228" y="1120"/>
                  </a:lnTo>
                  <a:lnTo>
                    <a:pt x="236" y="1160"/>
                  </a:lnTo>
                  <a:lnTo>
                    <a:pt x="253" y="1192"/>
                  </a:lnTo>
                  <a:lnTo>
                    <a:pt x="287" y="1208"/>
                  </a:lnTo>
                  <a:lnTo>
                    <a:pt x="321" y="1224"/>
                  </a:lnTo>
                  <a:lnTo>
                    <a:pt x="312" y="1272"/>
                  </a:lnTo>
                  <a:lnTo>
                    <a:pt x="363" y="1272"/>
                  </a:lnTo>
                  <a:lnTo>
                    <a:pt x="380" y="1264"/>
                  </a:lnTo>
                  <a:lnTo>
                    <a:pt x="405" y="1248"/>
                  </a:lnTo>
                  <a:lnTo>
                    <a:pt x="506" y="1192"/>
                  </a:lnTo>
                  <a:lnTo>
                    <a:pt x="599" y="1152"/>
                  </a:lnTo>
                  <a:lnTo>
                    <a:pt x="675" y="1112"/>
                  </a:lnTo>
                  <a:lnTo>
                    <a:pt x="700" y="1016"/>
                  </a:lnTo>
                  <a:lnTo>
                    <a:pt x="750" y="944"/>
                  </a:lnTo>
                  <a:lnTo>
                    <a:pt x="793" y="872"/>
                  </a:lnTo>
                  <a:lnTo>
                    <a:pt x="801" y="808"/>
                  </a:lnTo>
                  <a:lnTo>
                    <a:pt x="750" y="760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9" name="Freeform 101"/>
            <p:cNvSpPr>
              <a:spLocks/>
            </p:cNvSpPr>
            <p:nvPr/>
          </p:nvSpPr>
          <p:spPr bwMode="auto">
            <a:xfrm>
              <a:off x="3845" y="312"/>
              <a:ext cx="691" cy="1696"/>
            </a:xfrm>
            <a:custGeom>
              <a:avLst/>
              <a:gdLst>
                <a:gd name="T0" fmla="*/ 354 w 691"/>
                <a:gd name="T1" fmla="*/ 72 h 1696"/>
                <a:gd name="T2" fmla="*/ 295 w 691"/>
                <a:gd name="T3" fmla="*/ 128 h 1696"/>
                <a:gd name="T4" fmla="*/ 261 w 691"/>
                <a:gd name="T5" fmla="*/ 216 h 1696"/>
                <a:gd name="T6" fmla="*/ 210 w 691"/>
                <a:gd name="T7" fmla="*/ 312 h 1696"/>
                <a:gd name="T8" fmla="*/ 168 w 691"/>
                <a:gd name="T9" fmla="*/ 400 h 1696"/>
                <a:gd name="T10" fmla="*/ 118 w 691"/>
                <a:gd name="T11" fmla="*/ 576 h 1696"/>
                <a:gd name="T12" fmla="*/ 143 w 691"/>
                <a:gd name="T13" fmla="*/ 656 h 1696"/>
                <a:gd name="T14" fmla="*/ 33 w 691"/>
                <a:gd name="T15" fmla="*/ 736 h 1696"/>
                <a:gd name="T16" fmla="*/ 50 w 691"/>
                <a:gd name="T17" fmla="*/ 936 h 1696"/>
                <a:gd name="T18" fmla="*/ 92 w 691"/>
                <a:gd name="T19" fmla="*/ 1016 h 1696"/>
                <a:gd name="T20" fmla="*/ 67 w 691"/>
                <a:gd name="T21" fmla="*/ 1144 h 1696"/>
                <a:gd name="T22" fmla="*/ 17 w 691"/>
                <a:gd name="T23" fmla="*/ 1272 h 1696"/>
                <a:gd name="T24" fmla="*/ 8 w 691"/>
                <a:gd name="T25" fmla="*/ 1328 h 1696"/>
                <a:gd name="T26" fmla="*/ 42 w 691"/>
                <a:gd name="T27" fmla="*/ 1376 h 1696"/>
                <a:gd name="T28" fmla="*/ 84 w 691"/>
                <a:gd name="T29" fmla="*/ 1504 h 1696"/>
                <a:gd name="T30" fmla="*/ 118 w 691"/>
                <a:gd name="T31" fmla="*/ 1568 h 1696"/>
                <a:gd name="T32" fmla="*/ 109 w 691"/>
                <a:gd name="T33" fmla="*/ 1616 h 1696"/>
                <a:gd name="T34" fmla="*/ 135 w 691"/>
                <a:gd name="T35" fmla="*/ 1664 h 1696"/>
                <a:gd name="T36" fmla="*/ 202 w 691"/>
                <a:gd name="T37" fmla="*/ 1696 h 1696"/>
                <a:gd name="T38" fmla="*/ 244 w 691"/>
                <a:gd name="T39" fmla="*/ 1648 h 1696"/>
                <a:gd name="T40" fmla="*/ 286 w 691"/>
                <a:gd name="T41" fmla="*/ 1600 h 1696"/>
                <a:gd name="T42" fmla="*/ 387 w 691"/>
                <a:gd name="T43" fmla="*/ 1472 h 1696"/>
                <a:gd name="T44" fmla="*/ 387 w 691"/>
                <a:gd name="T45" fmla="*/ 1408 h 1696"/>
                <a:gd name="T46" fmla="*/ 396 w 691"/>
                <a:gd name="T47" fmla="*/ 1336 h 1696"/>
                <a:gd name="T48" fmla="*/ 421 w 691"/>
                <a:gd name="T49" fmla="*/ 1272 h 1696"/>
                <a:gd name="T50" fmla="*/ 497 w 691"/>
                <a:gd name="T51" fmla="*/ 1224 h 1696"/>
                <a:gd name="T52" fmla="*/ 505 w 691"/>
                <a:gd name="T53" fmla="*/ 1168 h 1696"/>
                <a:gd name="T54" fmla="*/ 480 w 691"/>
                <a:gd name="T55" fmla="*/ 1088 h 1696"/>
                <a:gd name="T56" fmla="*/ 396 w 691"/>
                <a:gd name="T57" fmla="*/ 1040 h 1696"/>
                <a:gd name="T58" fmla="*/ 387 w 691"/>
                <a:gd name="T59" fmla="*/ 984 h 1696"/>
                <a:gd name="T60" fmla="*/ 387 w 691"/>
                <a:gd name="T61" fmla="*/ 832 h 1696"/>
                <a:gd name="T62" fmla="*/ 480 w 691"/>
                <a:gd name="T63" fmla="*/ 704 h 1696"/>
                <a:gd name="T64" fmla="*/ 556 w 691"/>
                <a:gd name="T65" fmla="*/ 624 h 1696"/>
                <a:gd name="T66" fmla="*/ 581 w 691"/>
                <a:gd name="T67" fmla="*/ 560 h 1696"/>
                <a:gd name="T68" fmla="*/ 573 w 691"/>
                <a:gd name="T69" fmla="*/ 496 h 1696"/>
                <a:gd name="T70" fmla="*/ 606 w 691"/>
                <a:gd name="T71" fmla="*/ 424 h 1696"/>
                <a:gd name="T72" fmla="*/ 682 w 691"/>
                <a:gd name="T73" fmla="*/ 376 h 1696"/>
                <a:gd name="T74" fmla="*/ 674 w 691"/>
                <a:gd name="T75" fmla="*/ 328 h 1696"/>
                <a:gd name="T76" fmla="*/ 649 w 691"/>
                <a:gd name="T77" fmla="*/ 240 h 1696"/>
                <a:gd name="T78" fmla="*/ 606 w 691"/>
                <a:gd name="T79" fmla="*/ 160 h 1696"/>
                <a:gd name="T80" fmla="*/ 573 w 691"/>
                <a:gd name="T81" fmla="*/ 80 h 1696"/>
                <a:gd name="T82" fmla="*/ 446 w 691"/>
                <a:gd name="T83" fmla="*/ 0 h 1696"/>
                <a:gd name="T84" fmla="*/ 429 w 691"/>
                <a:gd name="T85" fmla="*/ 88 h 169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1" h="1696">
                  <a:moveTo>
                    <a:pt x="429" y="88"/>
                  </a:moveTo>
                  <a:lnTo>
                    <a:pt x="354" y="72"/>
                  </a:lnTo>
                  <a:lnTo>
                    <a:pt x="337" y="128"/>
                  </a:lnTo>
                  <a:lnTo>
                    <a:pt x="295" y="128"/>
                  </a:lnTo>
                  <a:lnTo>
                    <a:pt x="261" y="168"/>
                  </a:lnTo>
                  <a:lnTo>
                    <a:pt x="261" y="216"/>
                  </a:lnTo>
                  <a:lnTo>
                    <a:pt x="269" y="256"/>
                  </a:lnTo>
                  <a:lnTo>
                    <a:pt x="210" y="312"/>
                  </a:lnTo>
                  <a:lnTo>
                    <a:pt x="210" y="376"/>
                  </a:lnTo>
                  <a:lnTo>
                    <a:pt x="168" y="400"/>
                  </a:lnTo>
                  <a:lnTo>
                    <a:pt x="168" y="496"/>
                  </a:lnTo>
                  <a:lnTo>
                    <a:pt x="118" y="576"/>
                  </a:lnTo>
                  <a:lnTo>
                    <a:pt x="160" y="600"/>
                  </a:lnTo>
                  <a:lnTo>
                    <a:pt x="143" y="656"/>
                  </a:lnTo>
                  <a:lnTo>
                    <a:pt x="67" y="664"/>
                  </a:lnTo>
                  <a:lnTo>
                    <a:pt x="33" y="736"/>
                  </a:lnTo>
                  <a:lnTo>
                    <a:pt x="50" y="856"/>
                  </a:lnTo>
                  <a:lnTo>
                    <a:pt x="50" y="936"/>
                  </a:lnTo>
                  <a:lnTo>
                    <a:pt x="92" y="976"/>
                  </a:lnTo>
                  <a:lnTo>
                    <a:pt x="92" y="1016"/>
                  </a:lnTo>
                  <a:lnTo>
                    <a:pt x="67" y="1056"/>
                  </a:lnTo>
                  <a:lnTo>
                    <a:pt x="67" y="1144"/>
                  </a:lnTo>
                  <a:lnTo>
                    <a:pt x="33" y="1176"/>
                  </a:lnTo>
                  <a:lnTo>
                    <a:pt x="17" y="1272"/>
                  </a:lnTo>
                  <a:lnTo>
                    <a:pt x="0" y="1280"/>
                  </a:lnTo>
                  <a:lnTo>
                    <a:pt x="8" y="1328"/>
                  </a:lnTo>
                  <a:lnTo>
                    <a:pt x="33" y="1352"/>
                  </a:lnTo>
                  <a:lnTo>
                    <a:pt x="42" y="1376"/>
                  </a:lnTo>
                  <a:lnTo>
                    <a:pt x="42" y="1440"/>
                  </a:lnTo>
                  <a:lnTo>
                    <a:pt x="84" y="1504"/>
                  </a:lnTo>
                  <a:lnTo>
                    <a:pt x="109" y="1536"/>
                  </a:lnTo>
                  <a:lnTo>
                    <a:pt x="118" y="1568"/>
                  </a:lnTo>
                  <a:lnTo>
                    <a:pt x="109" y="1592"/>
                  </a:lnTo>
                  <a:lnTo>
                    <a:pt x="109" y="1616"/>
                  </a:lnTo>
                  <a:lnTo>
                    <a:pt x="126" y="1632"/>
                  </a:lnTo>
                  <a:lnTo>
                    <a:pt x="135" y="1664"/>
                  </a:lnTo>
                  <a:lnTo>
                    <a:pt x="135" y="1696"/>
                  </a:lnTo>
                  <a:lnTo>
                    <a:pt x="202" y="1696"/>
                  </a:lnTo>
                  <a:lnTo>
                    <a:pt x="236" y="1680"/>
                  </a:lnTo>
                  <a:lnTo>
                    <a:pt x="244" y="1648"/>
                  </a:lnTo>
                  <a:lnTo>
                    <a:pt x="261" y="1616"/>
                  </a:lnTo>
                  <a:lnTo>
                    <a:pt x="286" y="1600"/>
                  </a:lnTo>
                  <a:lnTo>
                    <a:pt x="354" y="1608"/>
                  </a:lnTo>
                  <a:lnTo>
                    <a:pt x="387" y="1472"/>
                  </a:lnTo>
                  <a:lnTo>
                    <a:pt x="396" y="1440"/>
                  </a:lnTo>
                  <a:lnTo>
                    <a:pt x="387" y="1408"/>
                  </a:lnTo>
                  <a:lnTo>
                    <a:pt x="387" y="1368"/>
                  </a:lnTo>
                  <a:lnTo>
                    <a:pt x="396" y="1336"/>
                  </a:lnTo>
                  <a:lnTo>
                    <a:pt x="404" y="1296"/>
                  </a:lnTo>
                  <a:lnTo>
                    <a:pt x="421" y="1272"/>
                  </a:lnTo>
                  <a:lnTo>
                    <a:pt x="472" y="1240"/>
                  </a:lnTo>
                  <a:lnTo>
                    <a:pt x="497" y="1224"/>
                  </a:lnTo>
                  <a:lnTo>
                    <a:pt x="497" y="1192"/>
                  </a:lnTo>
                  <a:lnTo>
                    <a:pt x="505" y="1168"/>
                  </a:lnTo>
                  <a:lnTo>
                    <a:pt x="522" y="1144"/>
                  </a:lnTo>
                  <a:lnTo>
                    <a:pt x="480" y="1088"/>
                  </a:lnTo>
                  <a:lnTo>
                    <a:pt x="413" y="1048"/>
                  </a:lnTo>
                  <a:lnTo>
                    <a:pt x="396" y="1040"/>
                  </a:lnTo>
                  <a:lnTo>
                    <a:pt x="387" y="1024"/>
                  </a:lnTo>
                  <a:lnTo>
                    <a:pt x="387" y="984"/>
                  </a:lnTo>
                  <a:lnTo>
                    <a:pt x="379" y="904"/>
                  </a:lnTo>
                  <a:lnTo>
                    <a:pt x="387" y="832"/>
                  </a:lnTo>
                  <a:lnTo>
                    <a:pt x="429" y="760"/>
                  </a:lnTo>
                  <a:lnTo>
                    <a:pt x="480" y="704"/>
                  </a:lnTo>
                  <a:lnTo>
                    <a:pt x="539" y="648"/>
                  </a:lnTo>
                  <a:lnTo>
                    <a:pt x="556" y="624"/>
                  </a:lnTo>
                  <a:lnTo>
                    <a:pt x="564" y="584"/>
                  </a:lnTo>
                  <a:lnTo>
                    <a:pt x="581" y="560"/>
                  </a:lnTo>
                  <a:lnTo>
                    <a:pt x="581" y="536"/>
                  </a:lnTo>
                  <a:lnTo>
                    <a:pt x="573" y="496"/>
                  </a:lnTo>
                  <a:lnTo>
                    <a:pt x="581" y="464"/>
                  </a:lnTo>
                  <a:lnTo>
                    <a:pt x="606" y="424"/>
                  </a:lnTo>
                  <a:lnTo>
                    <a:pt x="615" y="384"/>
                  </a:lnTo>
                  <a:lnTo>
                    <a:pt x="682" y="376"/>
                  </a:lnTo>
                  <a:lnTo>
                    <a:pt x="691" y="376"/>
                  </a:lnTo>
                  <a:lnTo>
                    <a:pt x="674" y="328"/>
                  </a:lnTo>
                  <a:lnTo>
                    <a:pt x="657" y="288"/>
                  </a:lnTo>
                  <a:lnTo>
                    <a:pt x="649" y="240"/>
                  </a:lnTo>
                  <a:lnTo>
                    <a:pt x="649" y="192"/>
                  </a:lnTo>
                  <a:lnTo>
                    <a:pt x="606" y="160"/>
                  </a:lnTo>
                  <a:lnTo>
                    <a:pt x="606" y="120"/>
                  </a:lnTo>
                  <a:lnTo>
                    <a:pt x="573" y="80"/>
                  </a:lnTo>
                  <a:lnTo>
                    <a:pt x="480" y="40"/>
                  </a:lnTo>
                  <a:lnTo>
                    <a:pt x="446" y="0"/>
                  </a:lnTo>
                  <a:lnTo>
                    <a:pt x="429" y="8"/>
                  </a:lnTo>
                  <a:lnTo>
                    <a:pt x="429" y="88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00" name="Freeform 102"/>
            <p:cNvSpPr>
              <a:spLocks/>
            </p:cNvSpPr>
            <p:nvPr/>
          </p:nvSpPr>
          <p:spPr bwMode="auto">
            <a:xfrm>
              <a:off x="4274" y="128"/>
              <a:ext cx="801" cy="1272"/>
            </a:xfrm>
            <a:custGeom>
              <a:avLst/>
              <a:gdLst>
                <a:gd name="T0" fmla="*/ 683 w 801"/>
                <a:gd name="T1" fmla="*/ 720 h 1272"/>
                <a:gd name="T2" fmla="*/ 658 w 801"/>
                <a:gd name="T3" fmla="*/ 616 h 1272"/>
                <a:gd name="T4" fmla="*/ 582 w 801"/>
                <a:gd name="T5" fmla="*/ 520 h 1272"/>
                <a:gd name="T6" fmla="*/ 557 w 801"/>
                <a:gd name="T7" fmla="*/ 408 h 1272"/>
                <a:gd name="T8" fmla="*/ 523 w 801"/>
                <a:gd name="T9" fmla="*/ 256 h 1272"/>
                <a:gd name="T10" fmla="*/ 439 w 801"/>
                <a:gd name="T11" fmla="*/ 200 h 1272"/>
                <a:gd name="T12" fmla="*/ 422 w 801"/>
                <a:gd name="T13" fmla="*/ 88 h 1272"/>
                <a:gd name="T14" fmla="*/ 413 w 801"/>
                <a:gd name="T15" fmla="*/ 32 h 1272"/>
                <a:gd name="T16" fmla="*/ 295 w 801"/>
                <a:gd name="T17" fmla="*/ 0 h 1272"/>
                <a:gd name="T18" fmla="*/ 262 w 801"/>
                <a:gd name="T19" fmla="*/ 112 h 1272"/>
                <a:gd name="T20" fmla="*/ 186 w 801"/>
                <a:gd name="T21" fmla="*/ 168 h 1272"/>
                <a:gd name="T22" fmla="*/ 43 w 801"/>
                <a:gd name="T23" fmla="*/ 136 h 1272"/>
                <a:gd name="T24" fmla="*/ 51 w 801"/>
                <a:gd name="T25" fmla="*/ 216 h 1272"/>
                <a:gd name="T26" fmla="*/ 177 w 801"/>
                <a:gd name="T27" fmla="*/ 296 h 1272"/>
                <a:gd name="T28" fmla="*/ 220 w 801"/>
                <a:gd name="T29" fmla="*/ 368 h 1272"/>
                <a:gd name="T30" fmla="*/ 228 w 801"/>
                <a:gd name="T31" fmla="*/ 464 h 1272"/>
                <a:gd name="T32" fmla="*/ 262 w 801"/>
                <a:gd name="T33" fmla="*/ 552 h 1272"/>
                <a:gd name="T34" fmla="*/ 329 w 801"/>
                <a:gd name="T35" fmla="*/ 576 h 1272"/>
                <a:gd name="T36" fmla="*/ 354 w 801"/>
                <a:gd name="T37" fmla="*/ 600 h 1272"/>
                <a:gd name="T38" fmla="*/ 354 w 801"/>
                <a:gd name="T39" fmla="*/ 632 h 1272"/>
                <a:gd name="T40" fmla="*/ 236 w 801"/>
                <a:gd name="T41" fmla="*/ 832 h 1272"/>
                <a:gd name="T42" fmla="*/ 177 w 801"/>
                <a:gd name="T43" fmla="*/ 896 h 1272"/>
                <a:gd name="T44" fmla="*/ 186 w 801"/>
                <a:gd name="T45" fmla="*/ 976 h 1272"/>
                <a:gd name="T46" fmla="*/ 228 w 801"/>
                <a:gd name="T47" fmla="*/ 1080 h 1272"/>
                <a:gd name="T48" fmla="*/ 236 w 801"/>
                <a:gd name="T49" fmla="*/ 1160 h 1272"/>
                <a:gd name="T50" fmla="*/ 287 w 801"/>
                <a:gd name="T51" fmla="*/ 1208 h 1272"/>
                <a:gd name="T52" fmla="*/ 312 w 801"/>
                <a:gd name="T53" fmla="*/ 1272 h 1272"/>
                <a:gd name="T54" fmla="*/ 380 w 801"/>
                <a:gd name="T55" fmla="*/ 1264 h 1272"/>
                <a:gd name="T56" fmla="*/ 506 w 801"/>
                <a:gd name="T57" fmla="*/ 1192 h 1272"/>
                <a:gd name="T58" fmla="*/ 675 w 801"/>
                <a:gd name="T59" fmla="*/ 1112 h 1272"/>
                <a:gd name="T60" fmla="*/ 750 w 801"/>
                <a:gd name="T61" fmla="*/ 944 h 1272"/>
                <a:gd name="T62" fmla="*/ 801 w 801"/>
                <a:gd name="T63" fmla="*/ 808 h 12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01" h="1272">
                  <a:moveTo>
                    <a:pt x="750" y="760"/>
                  </a:moveTo>
                  <a:lnTo>
                    <a:pt x="683" y="720"/>
                  </a:lnTo>
                  <a:lnTo>
                    <a:pt x="700" y="672"/>
                  </a:lnTo>
                  <a:lnTo>
                    <a:pt x="658" y="616"/>
                  </a:lnTo>
                  <a:lnTo>
                    <a:pt x="590" y="576"/>
                  </a:lnTo>
                  <a:lnTo>
                    <a:pt x="582" y="520"/>
                  </a:lnTo>
                  <a:lnTo>
                    <a:pt x="624" y="472"/>
                  </a:lnTo>
                  <a:lnTo>
                    <a:pt x="557" y="408"/>
                  </a:lnTo>
                  <a:lnTo>
                    <a:pt x="506" y="312"/>
                  </a:lnTo>
                  <a:lnTo>
                    <a:pt x="523" y="256"/>
                  </a:lnTo>
                  <a:lnTo>
                    <a:pt x="481" y="216"/>
                  </a:lnTo>
                  <a:lnTo>
                    <a:pt x="439" y="200"/>
                  </a:lnTo>
                  <a:lnTo>
                    <a:pt x="413" y="136"/>
                  </a:lnTo>
                  <a:lnTo>
                    <a:pt x="422" y="88"/>
                  </a:lnTo>
                  <a:lnTo>
                    <a:pt x="430" y="72"/>
                  </a:lnTo>
                  <a:lnTo>
                    <a:pt x="413" y="32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262" y="40"/>
                  </a:lnTo>
                  <a:lnTo>
                    <a:pt x="262" y="112"/>
                  </a:lnTo>
                  <a:lnTo>
                    <a:pt x="245" y="184"/>
                  </a:lnTo>
                  <a:lnTo>
                    <a:pt x="186" y="168"/>
                  </a:lnTo>
                  <a:lnTo>
                    <a:pt x="144" y="184"/>
                  </a:lnTo>
                  <a:lnTo>
                    <a:pt x="43" y="136"/>
                  </a:lnTo>
                  <a:lnTo>
                    <a:pt x="0" y="160"/>
                  </a:lnTo>
                  <a:lnTo>
                    <a:pt x="51" y="216"/>
                  </a:lnTo>
                  <a:lnTo>
                    <a:pt x="144" y="256"/>
                  </a:lnTo>
                  <a:lnTo>
                    <a:pt x="177" y="296"/>
                  </a:lnTo>
                  <a:lnTo>
                    <a:pt x="177" y="336"/>
                  </a:lnTo>
                  <a:lnTo>
                    <a:pt x="220" y="368"/>
                  </a:lnTo>
                  <a:lnTo>
                    <a:pt x="220" y="416"/>
                  </a:lnTo>
                  <a:lnTo>
                    <a:pt x="228" y="464"/>
                  </a:lnTo>
                  <a:lnTo>
                    <a:pt x="245" y="504"/>
                  </a:lnTo>
                  <a:lnTo>
                    <a:pt x="262" y="552"/>
                  </a:lnTo>
                  <a:lnTo>
                    <a:pt x="295" y="560"/>
                  </a:lnTo>
                  <a:lnTo>
                    <a:pt x="329" y="576"/>
                  </a:lnTo>
                  <a:lnTo>
                    <a:pt x="354" y="584"/>
                  </a:lnTo>
                  <a:lnTo>
                    <a:pt x="354" y="600"/>
                  </a:lnTo>
                  <a:lnTo>
                    <a:pt x="363" y="616"/>
                  </a:lnTo>
                  <a:lnTo>
                    <a:pt x="354" y="632"/>
                  </a:lnTo>
                  <a:lnTo>
                    <a:pt x="321" y="696"/>
                  </a:lnTo>
                  <a:lnTo>
                    <a:pt x="236" y="832"/>
                  </a:lnTo>
                  <a:lnTo>
                    <a:pt x="203" y="864"/>
                  </a:lnTo>
                  <a:lnTo>
                    <a:pt x="177" y="896"/>
                  </a:lnTo>
                  <a:lnTo>
                    <a:pt x="177" y="936"/>
                  </a:lnTo>
                  <a:lnTo>
                    <a:pt x="186" y="976"/>
                  </a:lnTo>
                  <a:lnTo>
                    <a:pt x="211" y="1048"/>
                  </a:lnTo>
                  <a:lnTo>
                    <a:pt x="228" y="1080"/>
                  </a:lnTo>
                  <a:lnTo>
                    <a:pt x="228" y="1120"/>
                  </a:lnTo>
                  <a:lnTo>
                    <a:pt x="236" y="1160"/>
                  </a:lnTo>
                  <a:lnTo>
                    <a:pt x="253" y="1192"/>
                  </a:lnTo>
                  <a:lnTo>
                    <a:pt x="287" y="1208"/>
                  </a:lnTo>
                  <a:lnTo>
                    <a:pt x="321" y="1224"/>
                  </a:lnTo>
                  <a:lnTo>
                    <a:pt x="312" y="1272"/>
                  </a:lnTo>
                  <a:lnTo>
                    <a:pt x="363" y="1272"/>
                  </a:lnTo>
                  <a:lnTo>
                    <a:pt x="380" y="1264"/>
                  </a:lnTo>
                  <a:lnTo>
                    <a:pt x="405" y="1248"/>
                  </a:lnTo>
                  <a:lnTo>
                    <a:pt x="506" y="1192"/>
                  </a:lnTo>
                  <a:lnTo>
                    <a:pt x="599" y="1152"/>
                  </a:lnTo>
                  <a:lnTo>
                    <a:pt x="675" y="1112"/>
                  </a:lnTo>
                  <a:lnTo>
                    <a:pt x="700" y="1016"/>
                  </a:lnTo>
                  <a:lnTo>
                    <a:pt x="750" y="944"/>
                  </a:lnTo>
                  <a:lnTo>
                    <a:pt x="793" y="872"/>
                  </a:lnTo>
                  <a:lnTo>
                    <a:pt x="801" y="808"/>
                  </a:lnTo>
                  <a:lnTo>
                    <a:pt x="750" y="7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01" name="Freeform 103"/>
            <p:cNvSpPr>
              <a:spLocks/>
            </p:cNvSpPr>
            <p:nvPr/>
          </p:nvSpPr>
          <p:spPr bwMode="auto">
            <a:xfrm>
              <a:off x="3845" y="304"/>
              <a:ext cx="691" cy="1696"/>
            </a:xfrm>
            <a:custGeom>
              <a:avLst/>
              <a:gdLst>
                <a:gd name="T0" fmla="*/ 354 w 691"/>
                <a:gd name="T1" fmla="*/ 72 h 1696"/>
                <a:gd name="T2" fmla="*/ 295 w 691"/>
                <a:gd name="T3" fmla="*/ 128 h 1696"/>
                <a:gd name="T4" fmla="*/ 261 w 691"/>
                <a:gd name="T5" fmla="*/ 216 h 1696"/>
                <a:gd name="T6" fmla="*/ 210 w 691"/>
                <a:gd name="T7" fmla="*/ 312 h 1696"/>
                <a:gd name="T8" fmla="*/ 168 w 691"/>
                <a:gd name="T9" fmla="*/ 400 h 1696"/>
                <a:gd name="T10" fmla="*/ 118 w 691"/>
                <a:gd name="T11" fmla="*/ 576 h 1696"/>
                <a:gd name="T12" fmla="*/ 143 w 691"/>
                <a:gd name="T13" fmla="*/ 656 h 1696"/>
                <a:gd name="T14" fmla="*/ 33 w 691"/>
                <a:gd name="T15" fmla="*/ 736 h 1696"/>
                <a:gd name="T16" fmla="*/ 50 w 691"/>
                <a:gd name="T17" fmla="*/ 936 h 1696"/>
                <a:gd name="T18" fmla="*/ 92 w 691"/>
                <a:gd name="T19" fmla="*/ 1016 h 1696"/>
                <a:gd name="T20" fmla="*/ 67 w 691"/>
                <a:gd name="T21" fmla="*/ 1144 h 1696"/>
                <a:gd name="T22" fmla="*/ 17 w 691"/>
                <a:gd name="T23" fmla="*/ 1272 h 1696"/>
                <a:gd name="T24" fmla="*/ 8 w 691"/>
                <a:gd name="T25" fmla="*/ 1328 h 1696"/>
                <a:gd name="T26" fmla="*/ 42 w 691"/>
                <a:gd name="T27" fmla="*/ 1376 h 1696"/>
                <a:gd name="T28" fmla="*/ 84 w 691"/>
                <a:gd name="T29" fmla="*/ 1504 h 1696"/>
                <a:gd name="T30" fmla="*/ 118 w 691"/>
                <a:gd name="T31" fmla="*/ 1568 h 1696"/>
                <a:gd name="T32" fmla="*/ 109 w 691"/>
                <a:gd name="T33" fmla="*/ 1616 h 1696"/>
                <a:gd name="T34" fmla="*/ 135 w 691"/>
                <a:gd name="T35" fmla="*/ 1664 h 1696"/>
                <a:gd name="T36" fmla="*/ 202 w 691"/>
                <a:gd name="T37" fmla="*/ 1696 h 1696"/>
                <a:gd name="T38" fmla="*/ 244 w 691"/>
                <a:gd name="T39" fmla="*/ 1648 h 1696"/>
                <a:gd name="T40" fmla="*/ 286 w 691"/>
                <a:gd name="T41" fmla="*/ 1600 h 1696"/>
                <a:gd name="T42" fmla="*/ 387 w 691"/>
                <a:gd name="T43" fmla="*/ 1472 h 1696"/>
                <a:gd name="T44" fmla="*/ 387 w 691"/>
                <a:gd name="T45" fmla="*/ 1408 h 1696"/>
                <a:gd name="T46" fmla="*/ 396 w 691"/>
                <a:gd name="T47" fmla="*/ 1336 h 1696"/>
                <a:gd name="T48" fmla="*/ 421 w 691"/>
                <a:gd name="T49" fmla="*/ 1272 h 1696"/>
                <a:gd name="T50" fmla="*/ 497 w 691"/>
                <a:gd name="T51" fmla="*/ 1224 h 1696"/>
                <a:gd name="T52" fmla="*/ 505 w 691"/>
                <a:gd name="T53" fmla="*/ 1168 h 1696"/>
                <a:gd name="T54" fmla="*/ 480 w 691"/>
                <a:gd name="T55" fmla="*/ 1088 h 1696"/>
                <a:gd name="T56" fmla="*/ 396 w 691"/>
                <a:gd name="T57" fmla="*/ 1040 h 1696"/>
                <a:gd name="T58" fmla="*/ 387 w 691"/>
                <a:gd name="T59" fmla="*/ 984 h 1696"/>
                <a:gd name="T60" fmla="*/ 387 w 691"/>
                <a:gd name="T61" fmla="*/ 832 h 1696"/>
                <a:gd name="T62" fmla="*/ 480 w 691"/>
                <a:gd name="T63" fmla="*/ 704 h 1696"/>
                <a:gd name="T64" fmla="*/ 556 w 691"/>
                <a:gd name="T65" fmla="*/ 624 h 1696"/>
                <a:gd name="T66" fmla="*/ 581 w 691"/>
                <a:gd name="T67" fmla="*/ 560 h 1696"/>
                <a:gd name="T68" fmla="*/ 573 w 691"/>
                <a:gd name="T69" fmla="*/ 496 h 1696"/>
                <a:gd name="T70" fmla="*/ 606 w 691"/>
                <a:gd name="T71" fmla="*/ 424 h 1696"/>
                <a:gd name="T72" fmla="*/ 682 w 691"/>
                <a:gd name="T73" fmla="*/ 376 h 1696"/>
                <a:gd name="T74" fmla="*/ 674 w 691"/>
                <a:gd name="T75" fmla="*/ 328 h 1696"/>
                <a:gd name="T76" fmla="*/ 649 w 691"/>
                <a:gd name="T77" fmla="*/ 240 h 1696"/>
                <a:gd name="T78" fmla="*/ 606 w 691"/>
                <a:gd name="T79" fmla="*/ 160 h 1696"/>
                <a:gd name="T80" fmla="*/ 573 w 691"/>
                <a:gd name="T81" fmla="*/ 80 h 1696"/>
                <a:gd name="T82" fmla="*/ 446 w 691"/>
                <a:gd name="T83" fmla="*/ 0 h 1696"/>
                <a:gd name="T84" fmla="*/ 429 w 691"/>
                <a:gd name="T85" fmla="*/ 88 h 169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1" h="1696">
                  <a:moveTo>
                    <a:pt x="429" y="88"/>
                  </a:moveTo>
                  <a:lnTo>
                    <a:pt x="354" y="72"/>
                  </a:lnTo>
                  <a:lnTo>
                    <a:pt x="337" y="128"/>
                  </a:lnTo>
                  <a:lnTo>
                    <a:pt x="295" y="128"/>
                  </a:lnTo>
                  <a:lnTo>
                    <a:pt x="261" y="168"/>
                  </a:lnTo>
                  <a:lnTo>
                    <a:pt x="261" y="216"/>
                  </a:lnTo>
                  <a:lnTo>
                    <a:pt x="269" y="256"/>
                  </a:lnTo>
                  <a:lnTo>
                    <a:pt x="210" y="312"/>
                  </a:lnTo>
                  <a:lnTo>
                    <a:pt x="210" y="376"/>
                  </a:lnTo>
                  <a:lnTo>
                    <a:pt x="168" y="400"/>
                  </a:lnTo>
                  <a:lnTo>
                    <a:pt x="168" y="496"/>
                  </a:lnTo>
                  <a:lnTo>
                    <a:pt x="118" y="576"/>
                  </a:lnTo>
                  <a:lnTo>
                    <a:pt x="160" y="600"/>
                  </a:lnTo>
                  <a:lnTo>
                    <a:pt x="143" y="656"/>
                  </a:lnTo>
                  <a:lnTo>
                    <a:pt x="67" y="664"/>
                  </a:lnTo>
                  <a:lnTo>
                    <a:pt x="33" y="736"/>
                  </a:lnTo>
                  <a:lnTo>
                    <a:pt x="50" y="856"/>
                  </a:lnTo>
                  <a:lnTo>
                    <a:pt x="50" y="936"/>
                  </a:lnTo>
                  <a:lnTo>
                    <a:pt x="92" y="976"/>
                  </a:lnTo>
                  <a:lnTo>
                    <a:pt x="92" y="1016"/>
                  </a:lnTo>
                  <a:lnTo>
                    <a:pt x="67" y="1056"/>
                  </a:lnTo>
                  <a:lnTo>
                    <a:pt x="67" y="1144"/>
                  </a:lnTo>
                  <a:lnTo>
                    <a:pt x="33" y="1176"/>
                  </a:lnTo>
                  <a:lnTo>
                    <a:pt x="17" y="1272"/>
                  </a:lnTo>
                  <a:lnTo>
                    <a:pt x="0" y="1280"/>
                  </a:lnTo>
                  <a:lnTo>
                    <a:pt x="8" y="1328"/>
                  </a:lnTo>
                  <a:lnTo>
                    <a:pt x="33" y="1352"/>
                  </a:lnTo>
                  <a:lnTo>
                    <a:pt x="42" y="1376"/>
                  </a:lnTo>
                  <a:lnTo>
                    <a:pt x="42" y="1440"/>
                  </a:lnTo>
                  <a:lnTo>
                    <a:pt x="84" y="1504"/>
                  </a:lnTo>
                  <a:lnTo>
                    <a:pt x="109" y="1536"/>
                  </a:lnTo>
                  <a:lnTo>
                    <a:pt x="118" y="1568"/>
                  </a:lnTo>
                  <a:lnTo>
                    <a:pt x="109" y="1592"/>
                  </a:lnTo>
                  <a:lnTo>
                    <a:pt x="109" y="1616"/>
                  </a:lnTo>
                  <a:lnTo>
                    <a:pt x="126" y="1632"/>
                  </a:lnTo>
                  <a:lnTo>
                    <a:pt x="135" y="1664"/>
                  </a:lnTo>
                  <a:lnTo>
                    <a:pt x="135" y="1696"/>
                  </a:lnTo>
                  <a:lnTo>
                    <a:pt x="202" y="1696"/>
                  </a:lnTo>
                  <a:lnTo>
                    <a:pt x="236" y="1680"/>
                  </a:lnTo>
                  <a:lnTo>
                    <a:pt x="244" y="1648"/>
                  </a:lnTo>
                  <a:lnTo>
                    <a:pt x="261" y="1616"/>
                  </a:lnTo>
                  <a:lnTo>
                    <a:pt x="286" y="1600"/>
                  </a:lnTo>
                  <a:lnTo>
                    <a:pt x="354" y="1608"/>
                  </a:lnTo>
                  <a:lnTo>
                    <a:pt x="387" y="1472"/>
                  </a:lnTo>
                  <a:lnTo>
                    <a:pt x="396" y="1440"/>
                  </a:lnTo>
                  <a:lnTo>
                    <a:pt x="387" y="1408"/>
                  </a:lnTo>
                  <a:lnTo>
                    <a:pt x="387" y="1368"/>
                  </a:lnTo>
                  <a:lnTo>
                    <a:pt x="396" y="1336"/>
                  </a:lnTo>
                  <a:lnTo>
                    <a:pt x="404" y="1296"/>
                  </a:lnTo>
                  <a:lnTo>
                    <a:pt x="421" y="1272"/>
                  </a:lnTo>
                  <a:lnTo>
                    <a:pt x="472" y="1240"/>
                  </a:lnTo>
                  <a:lnTo>
                    <a:pt x="497" y="1224"/>
                  </a:lnTo>
                  <a:lnTo>
                    <a:pt x="497" y="1192"/>
                  </a:lnTo>
                  <a:lnTo>
                    <a:pt x="505" y="1168"/>
                  </a:lnTo>
                  <a:lnTo>
                    <a:pt x="522" y="1144"/>
                  </a:lnTo>
                  <a:lnTo>
                    <a:pt x="480" y="1088"/>
                  </a:lnTo>
                  <a:lnTo>
                    <a:pt x="413" y="1048"/>
                  </a:lnTo>
                  <a:lnTo>
                    <a:pt x="396" y="1040"/>
                  </a:lnTo>
                  <a:lnTo>
                    <a:pt x="387" y="1024"/>
                  </a:lnTo>
                  <a:lnTo>
                    <a:pt x="387" y="984"/>
                  </a:lnTo>
                  <a:lnTo>
                    <a:pt x="379" y="904"/>
                  </a:lnTo>
                  <a:lnTo>
                    <a:pt x="387" y="832"/>
                  </a:lnTo>
                  <a:lnTo>
                    <a:pt x="429" y="760"/>
                  </a:lnTo>
                  <a:lnTo>
                    <a:pt x="480" y="704"/>
                  </a:lnTo>
                  <a:lnTo>
                    <a:pt x="539" y="648"/>
                  </a:lnTo>
                  <a:lnTo>
                    <a:pt x="556" y="624"/>
                  </a:lnTo>
                  <a:lnTo>
                    <a:pt x="564" y="584"/>
                  </a:lnTo>
                  <a:lnTo>
                    <a:pt x="581" y="560"/>
                  </a:lnTo>
                  <a:lnTo>
                    <a:pt x="581" y="536"/>
                  </a:lnTo>
                  <a:lnTo>
                    <a:pt x="573" y="496"/>
                  </a:lnTo>
                  <a:lnTo>
                    <a:pt x="581" y="464"/>
                  </a:lnTo>
                  <a:lnTo>
                    <a:pt x="606" y="424"/>
                  </a:lnTo>
                  <a:lnTo>
                    <a:pt x="615" y="384"/>
                  </a:lnTo>
                  <a:lnTo>
                    <a:pt x="682" y="376"/>
                  </a:lnTo>
                  <a:lnTo>
                    <a:pt x="691" y="376"/>
                  </a:lnTo>
                  <a:lnTo>
                    <a:pt x="674" y="328"/>
                  </a:lnTo>
                  <a:lnTo>
                    <a:pt x="657" y="288"/>
                  </a:lnTo>
                  <a:lnTo>
                    <a:pt x="649" y="240"/>
                  </a:lnTo>
                  <a:lnTo>
                    <a:pt x="649" y="192"/>
                  </a:lnTo>
                  <a:lnTo>
                    <a:pt x="606" y="160"/>
                  </a:lnTo>
                  <a:lnTo>
                    <a:pt x="606" y="120"/>
                  </a:lnTo>
                  <a:lnTo>
                    <a:pt x="573" y="80"/>
                  </a:lnTo>
                  <a:lnTo>
                    <a:pt x="480" y="40"/>
                  </a:lnTo>
                  <a:lnTo>
                    <a:pt x="446" y="0"/>
                  </a:lnTo>
                  <a:lnTo>
                    <a:pt x="429" y="8"/>
                  </a:lnTo>
                  <a:lnTo>
                    <a:pt x="429" y="8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02" name="Freeform 104"/>
            <p:cNvSpPr>
              <a:spLocks/>
            </p:cNvSpPr>
            <p:nvPr/>
          </p:nvSpPr>
          <p:spPr bwMode="auto">
            <a:xfrm>
              <a:off x="3423" y="0"/>
              <a:ext cx="1340" cy="1688"/>
            </a:xfrm>
            <a:custGeom>
              <a:avLst/>
              <a:gdLst>
                <a:gd name="T0" fmla="*/ 1323 w 1340"/>
                <a:gd name="T1" fmla="*/ 40 h 1688"/>
                <a:gd name="T2" fmla="*/ 1205 w 1340"/>
                <a:gd name="T3" fmla="*/ 24 h 1688"/>
                <a:gd name="T4" fmla="*/ 1172 w 1340"/>
                <a:gd name="T5" fmla="*/ 0 h 1688"/>
                <a:gd name="T6" fmla="*/ 1130 w 1340"/>
                <a:gd name="T7" fmla="*/ 24 h 1688"/>
                <a:gd name="T8" fmla="*/ 1071 w 1340"/>
                <a:gd name="T9" fmla="*/ 120 h 1688"/>
                <a:gd name="T10" fmla="*/ 1012 w 1340"/>
                <a:gd name="T11" fmla="*/ 40 h 1688"/>
                <a:gd name="T12" fmla="*/ 961 w 1340"/>
                <a:gd name="T13" fmla="*/ 136 h 1688"/>
                <a:gd name="T14" fmla="*/ 877 w 1340"/>
                <a:gd name="T15" fmla="*/ 184 h 1688"/>
                <a:gd name="T16" fmla="*/ 809 w 1340"/>
                <a:gd name="T17" fmla="*/ 176 h 1688"/>
                <a:gd name="T18" fmla="*/ 717 w 1340"/>
                <a:gd name="T19" fmla="*/ 248 h 1688"/>
                <a:gd name="T20" fmla="*/ 700 w 1340"/>
                <a:gd name="T21" fmla="*/ 328 h 1688"/>
                <a:gd name="T22" fmla="*/ 645 w 1340"/>
                <a:gd name="T23" fmla="*/ 418 h 1688"/>
                <a:gd name="T24" fmla="*/ 590 w 1340"/>
                <a:gd name="T25" fmla="*/ 504 h 1688"/>
                <a:gd name="T26" fmla="*/ 565 w 1340"/>
                <a:gd name="T27" fmla="*/ 560 h 1688"/>
                <a:gd name="T28" fmla="*/ 472 w 1340"/>
                <a:gd name="T29" fmla="*/ 744 h 1688"/>
                <a:gd name="T30" fmla="*/ 396 w 1340"/>
                <a:gd name="T31" fmla="*/ 848 h 1688"/>
                <a:gd name="T32" fmla="*/ 396 w 1340"/>
                <a:gd name="T33" fmla="*/ 896 h 1688"/>
                <a:gd name="T34" fmla="*/ 304 w 1340"/>
                <a:gd name="T35" fmla="*/ 1024 h 1688"/>
                <a:gd name="T36" fmla="*/ 236 w 1340"/>
                <a:gd name="T37" fmla="*/ 1032 h 1688"/>
                <a:gd name="T38" fmla="*/ 186 w 1340"/>
                <a:gd name="T39" fmla="*/ 1088 h 1688"/>
                <a:gd name="T40" fmla="*/ 93 w 1340"/>
                <a:gd name="T41" fmla="*/ 1144 h 1688"/>
                <a:gd name="T42" fmla="*/ 26 w 1340"/>
                <a:gd name="T43" fmla="*/ 1200 h 1688"/>
                <a:gd name="T44" fmla="*/ 9 w 1340"/>
                <a:gd name="T45" fmla="*/ 1264 h 1688"/>
                <a:gd name="T46" fmla="*/ 9 w 1340"/>
                <a:gd name="T47" fmla="*/ 1304 h 1688"/>
                <a:gd name="T48" fmla="*/ 0 w 1340"/>
                <a:gd name="T49" fmla="*/ 1352 h 1688"/>
                <a:gd name="T50" fmla="*/ 9 w 1340"/>
                <a:gd name="T51" fmla="*/ 1424 h 1688"/>
                <a:gd name="T52" fmla="*/ 51 w 1340"/>
                <a:gd name="T53" fmla="*/ 1464 h 1688"/>
                <a:gd name="T54" fmla="*/ 17 w 1340"/>
                <a:gd name="T55" fmla="*/ 1512 h 1688"/>
                <a:gd name="T56" fmla="*/ 59 w 1340"/>
                <a:gd name="T57" fmla="*/ 1552 h 1688"/>
                <a:gd name="T58" fmla="*/ 17 w 1340"/>
                <a:gd name="T59" fmla="*/ 1584 h 1688"/>
                <a:gd name="T60" fmla="*/ 51 w 1340"/>
                <a:gd name="T61" fmla="*/ 1632 h 1688"/>
                <a:gd name="T62" fmla="*/ 102 w 1340"/>
                <a:gd name="T63" fmla="*/ 1688 h 1688"/>
                <a:gd name="T64" fmla="*/ 278 w 1340"/>
                <a:gd name="T65" fmla="*/ 1624 h 1688"/>
                <a:gd name="T66" fmla="*/ 346 w 1340"/>
                <a:gd name="T67" fmla="*/ 1576 h 1688"/>
                <a:gd name="T68" fmla="*/ 388 w 1340"/>
                <a:gd name="T69" fmla="*/ 1512 h 1688"/>
                <a:gd name="T70" fmla="*/ 422 w 1340"/>
                <a:gd name="T71" fmla="*/ 1592 h 1688"/>
                <a:gd name="T72" fmla="*/ 489 w 1340"/>
                <a:gd name="T73" fmla="*/ 1456 h 1688"/>
                <a:gd name="T74" fmla="*/ 514 w 1340"/>
                <a:gd name="T75" fmla="*/ 1288 h 1688"/>
                <a:gd name="T76" fmla="*/ 455 w 1340"/>
                <a:gd name="T77" fmla="*/ 1048 h 1688"/>
                <a:gd name="T78" fmla="*/ 582 w 1340"/>
                <a:gd name="T79" fmla="*/ 912 h 1688"/>
                <a:gd name="T80" fmla="*/ 590 w 1340"/>
                <a:gd name="T81" fmla="*/ 712 h 1688"/>
                <a:gd name="T82" fmla="*/ 691 w 1340"/>
                <a:gd name="T83" fmla="*/ 568 h 1688"/>
                <a:gd name="T84" fmla="*/ 717 w 1340"/>
                <a:gd name="T85" fmla="*/ 440 h 1688"/>
                <a:gd name="T86" fmla="*/ 851 w 1340"/>
                <a:gd name="T87" fmla="*/ 400 h 1688"/>
                <a:gd name="T88" fmla="*/ 851 w 1340"/>
                <a:gd name="T89" fmla="*/ 296 h 1688"/>
                <a:gd name="T90" fmla="*/ 1037 w 1340"/>
                <a:gd name="T91" fmla="*/ 304 h 1688"/>
                <a:gd name="T92" fmla="*/ 1113 w 1340"/>
                <a:gd name="T93" fmla="*/ 176 h 1688"/>
                <a:gd name="T94" fmla="*/ 1264 w 1340"/>
                <a:gd name="T95" fmla="*/ 168 h 1688"/>
                <a:gd name="T96" fmla="*/ 1340 w 1340"/>
                <a:gd name="T97" fmla="*/ 144 h 168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340" h="1688">
                  <a:moveTo>
                    <a:pt x="1239" y="104"/>
                  </a:moveTo>
                  <a:lnTo>
                    <a:pt x="1281" y="80"/>
                  </a:lnTo>
                  <a:lnTo>
                    <a:pt x="1323" y="40"/>
                  </a:lnTo>
                  <a:lnTo>
                    <a:pt x="1239" y="16"/>
                  </a:lnTo>
                  <a:lnTo>
                    <a:pt x="1214" y="8"/>
                  </a:lnTo>
                  <a:lnTo>
                    <a:pt x="1205" y="24"/>
                  </a:lnTo>
                  <a:lnTo>
                    <a:pt x="1180" y="56"/>
                  </a:lnTo>
                  <a:lnTo>
                    <a:pt x="1172" y="16"/>
                  </a:lnTo>
                  <a:lnTo>
                    <a:pt x="1172" y="0"/>
                  </a:lnTo>
                  <a:lnTo>
                    <a:pt x="1146" y="0"/>
                  </a:lnTo>
                  <a:lnTo>
                    <a:pt x="1130" y="0"/>
                  </a:lnTo>
                  <a:lnTo>
                    <a:pt x="1130" y="24"/>
                  </a:lnTo>
                  <a:lnTo>
                    <a:pt x="1130" y="64"/>
                  </a:lnTo>
                  <a:lnTo>
                    <a:pt x="1104" y="24"/>
                  </a:lnTo>
                  <a:lnTo>
                    <a:pt x="1071" y="120"/>
                  </a:lnTo>
                  <a:lnTo>
                    <a:pt x="1062" y="48"/>
                  </a:lnTo>
                  <a:lnTo>
                    <a:pt x="1037" y="24"/>
                  </a:lnTo>
                  <a:lnTo>
                    <a:pt x="1012" y="40"/>
                  </a:lnTo>
                  <a:lnTo>
                    <a:pt x="961" y="80"/>
                  </a:lnTo>
                  <a:lnTo>
                    <a:pt x="953" y="112"/>
                  </a:lnTo>
                  <a:lnTo>
                    <a:pt x="961" y="136"/>
                  </a:lnTo>
                  <a:lnTo>
                    <a:pt x="902" y="144"/>
                  </a:lnTo>
                  <a:lnTo>
                    <a:pt x="885" y="160"/>
                  </a:lnTo>
                  <a:lnTo>
                    <a:pt x="877" y="184"/>
                  </a:lnTo>
                  <a:lnTo>
                    <a:pt x="851" y="192"/>
                  </a:lnTo>
                  <a:lnTo>
                    <a:pt x="826" y="192"/>
                  </a:lnTo>
                  <a:lnTo>
                    <a:pt x="809" y="176"/>
                  </a:lnTo>
                  <a:lnTo>
                    <a:pt x="784" y="176"/>
                  </a:lnTo>
                  <a:lnTo>
                    <a:pt x="750" y="208"/>
                  </a:lnTo>
                  <a:lnTo>
                    <a:pt x="717" y="248"/>
                  </a:lnTo>
                  <a:lnTo>
                    <a:pt x="683" y="296"/>
                  </a:lnTo>
                  <a:lnTo>
                    <a:pt x="683" y="320"/>
                  </a:lnTo>
                  <a:lnTo>
                    <a:pt x="700" y="328"/>
                  </a:lnTo>
                  <a:lnTo>
                    <a:pt x="659" y="374"/>
                  </a:lnTo>
                  <a:lnTo>
                    <a:pt x="641" y="368"/>
                  </a:lnTo>
                  <a:lnTo>
                    <a:pt x="645" y="418"/>
                  </a:lnTo>
                  <a:lnTo>
                    <a:pt x="616" y="456"/>
                  </a:lnTo>
                  <a:lnTo>
                    <a:pt x="599" y="480"/>
                  </a:lnTo>
                  <a:lnTo>
                    <a:pt x="590" y="504"/>
                  </a:lnTo>
                  <a:lnTo>
                    <a:pt x="607" y="520"/>
                  </a:lnTo>
                  <a:lnTo>
                    <a:pt x="573" y="536"/>
                  </a:lnTo>
                  <a:lnTo>
                    <a:pt x="565" y="560"/>
                  </a:lnTo>
                  <a:lnTo>
                    <a:pt x="540" y="576"/>
                  </a:lnTo>
                  <a:lnTo>
                    <a:pt x="523" y="624"/>
                  </a:lnTo>
                  <a:lnTo>
                    <a:pt x="472" y="744"/>
                  </a:lnTo>
                  <a:lnTo>
                    <a:pt x="455" y="816"/>
                  </a:lnTo>
                  <a:lnTo>
                    <a:pt x="439" y="840"/>
                  </a:lnTo>
                  <a:lnTo>
                    <a:pt x="396" y="848"/>
                  </a:lnTo>
                  <a:lnTo>
                    <a:pt x="405" y="872"/>
                  </a:lnTo>
                  <a:lnTo>
                    <a:pt x="413" y="888"/>
                  </a:lnTo>
                  <a:lnTo>
                    <a:pt x="396" y="896"/>
                  </a:lnTo>
                  <a:lnTo>
                    <a:pt x="346" y="952"/>
                  </a:lnTo>
                  <a:lnTo>
                    <a:pt x="321" y="1008"/>
                  </a:lnTo>
                  <a:lnTo>
                    <a:pt x="304" y="1024"/>
                  </a:lnTo>
                  <a:lnTo>
                    <a:pt x="295" y="1032"/>
                  </a:lnTo>
                  <a:lnTo>
                    <a:pt x="262" y="1024"/>
                  </a:lnTo>
                  <a:lnTo>
                    <a:pt x="236" y="1032"/>
                  </a:lnTo>
                  <a:lnTo>
                    <a:pt x="228" y="1040"/>
                  </a:lnTo>
                  <a:lnTo>
                    <a:pt x="220" y="1064"/>
                  </a:lnTo>
                  <a:lnTo>
                    <a:pt x="186" y="1088"/>
                  </a:lnTo>
                  <a:lnTo>
                    <a:pt x="152" y="1104"/>
                  </a:lnTo>
                  <a:lnTo>
                    <a:pt x="127" y="1128"/>
                  </a:lnTo>
                  <a:lnTo>
                    <a:pt x="93" y="1144"/>
                  </a:lnTo>
                  <a:lnTo>
                    <a:pt x="68" y="1168"/>
                  </a:lnTo>
                  <a:lnTo>
                    <a:pt x="51" y="1192"/>
                  </a:lnTo>
                  <a:lnTo>
                    <a:pt x="26" y="1200"/>
                  </a:lnTo>
                  <a:lnTo>
                    <a:pt x="17" y="1208"/>
                  </a:lnTo>
                  <a:lnTo>
                    <a:pt x="17" y="1248"/>
                  </a:lnTo>
                  <a:lnTo>
                    <a:pt x="9" y="1264"/>
                  </a:lnTo>
                  <a:lnTo>
                    <a:pt x="17" y="1272"/>
                  </a:lnTo>
                  <a:lnTo>
                    <a:pt x="17" y="1288"/>
                  </a:lnTo>
                  <a:lnTo>
                    <a:pt x="9" y="1304"/>
                  </a:lnTo>
                  <a:lnTo>
                    <a:pt x="17" y="1312"/>
                  </a:lnTo>
                  <a:lnTo>
                    <a:pt x="17" y="1328"/>
                  </a:lnTo>
                  <a:lnTo>
                    <a:pt x="0" y="1352"/>
                  </a:lnTo>
                  <a:lnTo>
                    <a:pt x="17" y="1384"/>
                  </a:lnTo>
                  <a:lnTo>
                    <a:pt x="43" y="1408"/>
                  </a:lnTo>
                  <a:lnTo>
                    <a:pt x="9" y="1424"/>
                  </a:lnTo>
                  <a:lnTo>
                    <a:pt x="34" y="1432"/>
                  </a:lnTo>
                  <a:lnTo>
                    <a:pt x="9" y="1480"/>
                  </a:lnTo>
                  <a:lnTo>
                    <a:pt x="51" y="1464"/>
                  </a:lnTo>
                  <a:lnTo>
                    <a:pt x="51" y="1480"/>
                  </a:lnTo>
                  <a:lnTo>
                    <a:pt x="43" y="1488"/>
                  </a:lnTo>
                  <a:lnTo>
                    <a:pt x="17" y="1512"/>
                  </a:lnTo>
                  <a:lnTo>
                    <a:pt x="17" y="1544"/>
                  </a:lnTo>
                  <a:lnTo>
                    <a:pt x="43" y="1544"/>
                  </a:lnTo>
                  <a:lnTo>
                    <a:pt x="59" y="1552"/>
                  </a:lnTo>
                  <a:lnTo>
                    <a:pt x="59" y="1568"/>
                  </a:lnTo>
                  <a:lnTo>
                    <a:pt x="34" y="1584"/>
                  </a:lnTo>
                  <a:lnTo>
                    <a:pt x="17" y="1584"/>
                  </a:lnTo>
                  <a:lnTo>
                    <a:pt x="9" y="1592"/>
                  </a:lnTo>
                  <a:lnTo>
                    <a:pt x="26" y="1616"/>
                  </a:lnTo>
                  <a:lnTo>
                    <a:pt x="51" y="1632"/>
                  </a:lnTo>
                  <a:lnTo>
                    <a:pt x="76" y="1656"/>
                  </a:lnTo>
                  <a:lnTo>
                    <a:pt x="118" y="1664"/>
                  </a:lnTo>
                  <a:lnTo>
                    <a:pt x="102" y="1688"/>
                  </a:lnTo>
                  <a:lnTo>
                    <a:pt x="177" y="1688"/>
                  </a:lnTo>
                  <a:lnTo>
                    <a:pt x="236" y="1664"/>
                  </a:lnTo>
                  <a:lnTo>
                    <a:pt x="278" y="1624"/>
                  </a:lnTo>
                  <a:lnTo>
                    <a:pt x="312" y="1576"/>
                  </a:lnTo>
                  <a:lnTo>
                    <a:pt x="329" y="1584"/>
                  </a:lnTo>
                  <a:lnTo>
                    <a:pt x="346" y="1576"/>
                  </a:lnTo>
                  <a:lnTo>
                    <a:pt x="363" y="1544"/>
                  </a:lnTo>
                  <a:lnTo>
                    <a:pt x="363" y="1512"/>
                  </a:lnTo>
                  <a:lnTo>
                    <a:pt x="388" y="1512"/>
                  </a:lnTo>
                  <a:lnTo>
                    <a:pt x="396" y="1528"/>
                  </a:lnTo>
                  <a:lnTo>
                    <a:pt x="405" y="1560"/>
                  </a:lnTo>
                  <a:lnTo>
                    <a:pt x="422" y="1592"/>
                  </a:lnTo>
                  <a:lnTo>
                    <a:pt x="439" y="1584"/>
                  </a:lnTo>
                  <a:lnTo>
                    <a:pt x="455" y="1488"/>
                  </a:lnTo>
                  <a:lnTo>
                    <a:pt x="489" y="1456"/>
                  </a:lnTo>
                  <a:lnTo>
                    <a:pt x="489" y="1368"/>
                  </a:lnTo>
                  <a:lnTo>
                    <a:pt x="514" y="1328"/>
                  </a:lnTo>
                  <a:lnTo>
                    <a:pt x="514" y="1288"/>
                  </a:lnTo>
                  <a:lnTo>
                    <a:pt x="472" y="1248"/>
                  </a:lnTo>
                  <a:lnTo>
                    <a:pt x="472" y="1168"/>
                  </a:lnTo>
                  <a:lnTo>
                    <a:pt x="455" y="1048"/>
                  </a:lnTo>
                  <a:lnTo>
                    <a:pt x="489" y="976"/>
                  </a:lnTo>
                  <a:lnTo>
                    <a:pt x="565" y="968"/>
                  </a:lnTo>
                  <a:lnTo>
                    <a:pt x="582" y="912"/>
                  </a:lnTo>
                  <a:lnTo>
                    <a:pt x="540" y="888"/>
                  </a:lnTo>
                  <a:lnTo>
                    <a:pt x="590" y="808"/>
                  </a:lnTo>
                  <a:lnTo>
                    <a:pt x="590" y="712"/>
                  </a:lnTo>
                  <a:lnTo>
                    <a:pt x="632" y="688"/>
                  </a:lnTo>
                  <a:lnTo>
                    <a:pt x="632" y="624"/>
                  </a:lnTo>
                  <a:lnTo>
                    <a:pt x="691" y="568"/>
                  </a:lnTo>
                  <a:lnTo>
                    <a:pt x="683" y="528"/>
                  </a:lnTo>
                  <a:lnTo>
                    <a:pt x="683" y="480"/>
                  </a:lnTo>
                  <a:lnTo>
                    <a:pt x="717" y="440"/>
                  </a:lnTo>
                  <a:lnTo>
                    <a:pt x="759" y="440"/>
                  </a:lnTo>
                  <a:lnTo>
                    <a:pt x="776" y="384"/>
                  </a:lnTo>
                  <a:lnTo>
                    <a:pt x="851" y="400"/>
                  </a:lnTo>
                  <a:lnTo>
                    <a:pt x="851" y="320"/>
                  </a:lnTo>
                  <a:lnTo>
                    <a:pt x="868" y="312"/>
                  </a:lnTo>
                  <a:lnTo>
                    <a:pt x="851" y="296"/>
                  </a:lnTo>
                  <a:lnTo>
                    <a:pt x="894" y="272"/>
                  </a:lnTo>
                  <a:lnTo>
                    <a:pt x="995" y="320"/>
                  </a:lnTo>
                  <a:lnTo>
                    <a:pt x="1037" y="304"/>
                  </a:lnTo>
                  <a:lnTo>
                    <a:pt x="1096" y="320"/>
                  </a:lnTo>
                  <a:lnTo>
                    <a:pt x="1113" y="248"/>
                  </a:lnTo>
                  <a:lnTo>
                    <a:pt x="1113" y="176"/>
                  </a:lnTo>
                  <a:lnTo>
                    <a:pt x="1146" y="136"/>
                  </a:lnTo>
                  <a:lnTo>
                    <a:pt x="1197" y="136"/>
                  </a:lnTo>
                  <a:lnTo>
                    <a:pt x="1264" y="168"/>
                  </a:lnTo>
                  <a:lnTo>
                    <a:pt x="1281" y="208"/>
                  </a:lnTo>
                  <a:lnTo>
                    <a:pt x="1306" y="176"/>
                  </a:lnTo>
                  <a:lnTo>
                    <a:pt x="1340" y="144"/>
                  </a:lnTo>
                  <a:lnTo>
                    <a:pt x="1340" y="120"/>
                  </a:lnTo>
                  <a:lnTo>
                    <a:pt x="1239" y="104"/>
                  </a:lnTo>
                  <a:close/>
                </a:path>
              </a:pathLst>
            </a:custGeom>
            <a:solidFill>
              <a:srgbClr val="00A0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03" name="Freeform 105"/>
            <p:cNvSpPr>
              <a:spLocks/>
            </p:cNvSpPr>
            <p:nvPr/>
          </p:nvSpPr>
          <p:spPr bwMode="auto">
            <a:xfrm>
              <a:off x="3423" y="-8"/>
              <a:ext cx="1340" cy="1688"/>
            </a:xfrm>
            <a:custGeom>
              <a:avLst/>
              <a:gdLst>
                <a:gd name="T0" fmla="*/ 1323 w 1340"/>
                <a:gd name="T1" fmla="*/ 40 h 1688"/>
                <a:gd name="T2" fmla="*/ 1205 w 1340"/>
                <a:gd name="T3" fmla="*/ 24 h 1688"/>
                <a:gd name="T4" fmla="*/ 1172 w 1340"/>
                <a:gd name="T5" fmla="*/ 0 h 1688"/>
                <a:gd name="T6" fmla="*/ 1130 w 1340"/>
                <a:gd name="T7" fmla="*/ 24 h 1688"/>
                <a:gd name="T8" fmla="*/ 1071 w 1340"/>
                <a:gd name="T9" fmla="*/ 120 h 1688"/>
                <a:gd name="T10" fmla="*/ 1012 w 1340"/>
                <a:gd name="T11" fmla="*/ 40 h 1688"/>
                <a:gd name="T12" fmla="*/ 961 w 1340"/>
                <a:gd name="T13" fmla="*/ 136 h 1688"/>
                <a:gd name="T14" fmla="*/ 877 w 1340"/>
                <a:gd name="T15" fmla="*/ 184 h 1688"/>
                <a:gd name="T16" fmla="*/ 809 w 1340"/>
                <a:gd name="T17" fmla="*/ 176 h 1688"/>
                <a:gd name="T18" fmla="*/ 717 w 1340"/>
                <a:gd name="T19" fmla="*/ 248 h 1688"/>
                <a:gd name="T20" fmla="*/ 700 w 1340"/>
                <a:gd name="T21" fmla="*/ 328 h 1688"/>
                <a:gd name="T22" fmla="*/ 645 w 1340"/>
                <a:gd name="T23" fmla="*/ 422 h 1688"/>
                <a:gd name="T24" fmla="*/ 590 w 1340"/>
                <a:gd name="T25" fmla="*/ 504 h 1688"/>
                <a:gd name="T26" fmla="*/ 565 w 1340"/>
                <a:gd name="T27" fmla="*/ 560 h 1688"/>
                <a:gd name="T28" fmla="*/ 472 w 1340"/>
                <a:gd name="T29" fmla="*/ 744 h 1688"/>
                <a:gd name="T30" fmla="*/ 396 w 1340"/>
                <a:gd name="T31" fmla="*/ 848 h 1688"/>
                <a:gd name="T32" fmla="*/ 396 w 1340"/>
                <a:gd name="T33" fmla="*/ 896 h 1688"/>
                <a:gd name="T34" fmla="*/ 304 w 1340"/>
                <a:gd name="T35" fmla="*/ 1024 h 1688"/>
                <a:gd name="T36" fmla="*/ 236 w 1340"/>
                <a:gd name="T37" fmla="*/ 1032 h 1688"/>
                <a:gd name="T38" fmla="*/ 186 w 1340"/>
                <a:gd name="T39" fmla="*/ 1088 h 1688"/>
                <a:gd name="T40" fmla="*/ 93 w 1340"/>
                <a:gd name="T41" fmla="*/ 1144 h 1688"/>
                <a:gd name="T42" fmla="*/ 26 w 1340"/>
                <a:gd name="T43" fmla="*/ 1200 h 1688"/>
                <a:gd name="T44" fmla="*/ 9 w 1340"/>
                <a:gd name="T45" fmla="*/ 1264 h 1688"/>
                <a:gd name="T46" fmla="*/ 9 w 1340"/>
                <a:gd name="T47" fmla="*/ 1304 h 1688"/>
                <a:gd name="T48" fmla="*/ 0 w 1340"/>
                <a:gd name="T49" fmla="*/ 1352 h 1688"/>
                <a:gd name="T50" fmla="*/ 9 w 1340"/>
                <a:gd name="T51" fmla="*/ 1424 h 1688"/>
                <a:gd name="T52" fmla="*/ 51 w 1340"/>
                <a:gd name="T53" fmla="*/ 1464 h 1688"/>
                <a:gd name="T54" fmla="*/ 17 w 1340"/>
                <a:gd name="T55" fmla="*/ 1512 h 1688"/>
                <a:gd name="T56" fmla="*/ 59 w 1340"/>
                <a:gd name="T57" fmla="*/ 1552 h 1688"/>
                <a:gd name="T58" fmla="*/ 17 w 1340"/>
                <a:gd name="T59" fmla="*/ 1584 h 1688"/>
                <a:gd name="T60" fmla="*/ 51 w 1340"/>
                <a:gd name="T61" fmla="*/ 1632 h 1688"/>
                <a:gd name="T62" fmla="*/ 102 w 1340"/>
                <a:gd name="T63" fmla="*/ 1688 h 1688"/>
                <a:gd name="T64" fmla="*/ 278 w 1340"/>
                <a:gd name="T65" fmla="*/ 1624 h 1688"/>
                <a:gd name="T66" fmla="*/ 346 w 1340"/>
                <a:gd name="T67" fmla="*/ 1576 h 1688"/>
                <a:gd name="T68" fmla="*/ 388 w 1340"/>
                <a:gd name="T69" fmla="*/ 1512 h 1688"/>
                <a:gd name="T70" fmla="*/ 422 w 1340"/>
                <a:gd name="T71" fmla="*/ 1592 h 1688"/>
                <a:gd name="T72" fmla="*/ 489 w 1340"/>
                <a:gd name="T73" fmla="*/ 1456 h 1688"/>
                <a:gd name="T74" fmla="*/ 514 w 1340"/>
                <a:gd name="T75" fmla="*/ 1288 h 1688"/>
                <a:gd name="T76" fmla="*/ 455 w 1340"/>
                <a:gd name="T77" fmla="*/ 1048 h 1688"/>
                <a:gd name="T78" fmla="*/ 582 w 1340"/>
                <a:gd name="T79" fmla="*/ 912 h 1688"/>
                <a:gd name="T80" fmla="*/ 590 w 1340"/>
                <a:gd name="T81" fmla="*/ 712 h 1688"/>
                <a:gd name="T82" fmla="*/ 691 w 1340"/>
                <a:gd name="T83" fmla="*/ 568 h 1688"/>
                <a:gd name="T84" fmla="*/ 717 w 1340"/>
                <a:gd name="T85" fmla="*/ 440 h 1688"/>
                <a:gd name="T86" fmla="*/ 851 w 1340"/>
                <a:gd name="T87" fmla="*/ 400 h 1688"/>
                <a:gd name="T88" fmla="*/ 851 w 1340"/>
                <a:gd name="T89" fmla="*/ 296 h 1688"/>
                <a:gd name="T90" fmla="*/ 1037 w 1340"/>
                <a:gd name="T91" fmla="*/ 304 h 1688"/>
                <a:gd name="T92" fmla="*/ 1113 w 1340"/>
                <a:gd name="T93" fmla="*/ 176 h 1688"/>
                <a:gd name="T94" fmla="*/ 1264 w 1340"/>
                <a:gd name="T95" fmla="*/ 168 h 1688"/>
                <a:gd name="T96" fmla="*/ 1340 w 1340"/>
                <a:gd name="T97" fmla="*/ 144 h 1688"/>
                <a:gd name="T98" fmla="*/ 1239 w 1340"/>
                <a:gd name="T99" fmla="*/ 104 h 168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340" h="1688">
                  <a:moveTo>
                    <a:pt x="1239" y="104"/>
                  </a:moveTo>
                  <a:lnTo>
                    <a:pt x="1281" y="80"/>
                  </a:lnTo>
                  <a:lnTo>
                    <a:pt x="1323" y="40"/>
                  </a:lnTo>
                  <a:lnTo>
                    <a:pt x="1239" y="16"/>
                  </a:lnTo>
                  <a:lnTo>
                    <a:pt x="1214" y="8"/>
                  </a:lnTo>
                  <a:lnTo>
                    <a:pt x="1205" y="24"/>
                  </a:lnTo>
                  <a:lnTo>
                    <a:pt x="1180" y="56"/>
                  </a:lnTo>
                  <a:lnTo>
                    <a:pt x="1172" y="16"/>
                  </a:lnTo>
                  <a:lnTo>
                    <a:pt x="1172" y="0"/>
                  </a:lnTo>
                  <a:lnTo>
                    <a:pt x="1146" y="0"/>
                  </a:lnTo>
                  <a:lnTo>
                    <a:pt x="1130" y="0"/>
                  </a:lnTo>
                  <a:lnTo>
                    <a:pt x="1130" y="24"/>
                  </a:lnTo>
                  <a:lnTo>
                    <a:pt x="1130" y="64"/>
                  </a:lnTo>
                  <a:lnTo>
                    <a:pt x="1104" y="24"/>
                  </a:lnTo>
                  <a:lnTo>
                    <a:pt x="1071" y="120"/>
                  </a:lnTo>
                  <a:lnTo>
                    <a:pt x="1062" y="48"/>
                  </a:lnTo>
                  <a:lnTo>
                    <a:pt x="1037" y="24"/>
                  </a:lnTo>
                  <a:lnTo>
                    <a:pt x="1012" y="40"/>
                  </a:lnTo>
                  <a:lnTo>
                    <a:pt x="961" y="80"/>
                  </a:lnTo>
                  <a:lnTo>
                    <a:pt x="953" y="112"/>
                  </a:lnTo>
                  <a:lnTo>
                    <a:pt x="961" y="136"/>
                  </a:lnTo>
                  <a:lnTo>
                    <a:pt x="902" y="144"/>
                  </a:lnTo>
                  <a:lnTo>
                    <a:pt x="885" y="160"/>
                  </a:lnTo>
                  <a:lnTo>
                    <a:pt x="877" y="184"/>
                  </a:lnTo>
                  <a:lnTo>
                    <a:pt x="851" y="192"/>
                  </a:lnTo>
                  <a:lnTo>
                    <a:pt x="826" y="192"/>
                  </a:lnTo>
                  <a:lnTo>
                    <a:pt x="809" y="176"/>
                  </a:lnTo>
                  <a:lnTo>
                    <a:pt x="784" y="176"/>
                  </a:lnTo>
                  <a:lnTo>
                    <a:pt x="750" y="208"/>
                  </a:lnTo>
                  <a:lnTo>
                    <a:pt x="717" y="248"/>
                  </a:lnTo>
                  <a:lnTo>
                    <a:pt x="683" y="296"/>
                  </a:lnTo>
                  <a:lnTo>
                    <a:pt x="683" y="320"/>
                  </a:lnTo>
                  <a:lnTo>
                    <a:pt x="700" y="328"/>
                  </a:lnTo>
                  <a:lnTo>
                    <a:pt x="658" y="376"/>
                  </a:lnTo>
                  <a:lnTo>
                    <a:pt x="639" y="374"/>
                  </a:lnTo>
                  <a:lnTo>
                    <a:pt x="645" y="422"/>
                  </a:lnTo>
                  <a:lnTo>
                    <a:pt x="616" y="456"/>
                  </a:lnTo>
                  <a:lnTo>
                    <a:pt x="599" y="480"/>
                  </a:lnTo>
                  <a:lnTo>
                    <a:pt x="590" y="504"/>
                  </a:lnTo>
                  <a:lnTo>
                    <a:pt x="607" y="520"/>
                  </a:lnTo>
                  <a:lnTo>
                    <a:pt x="573" y="536"/>
                  </a:lnTo>
                  <a:lnTo>
                    <a:pt x="565" y="560"/>
                  </a:lnTo>
                  <a:lnTo>
                    <a:pt x="540" y="576"/>
                  </a:lnTo>
                  <a:lnTo>
                    <a:pt x="523" y="624"/>
                  </a:lnTo>
                  <a:lnTo>
                    <a:pt x="472" y="744"/>
                  </a:lnTo>
                  <a:lnTo>
                    <a:pt x="455" y="816"/>
                  </a:lnTo>
                  <a:lnTo>
                    <a:pt x="439" y="840"/>
                  </a:lnTo>
                  <a:lnTo>
                    <a:pt x="396" y="848"/>
                  </a:lnTo>
                  <a:lnTo>
                    <a:pt x="405" y="872"/>
                  </a:lnTo>
                  <a:lnTo>
                    <a:pt x="413" y="888"/>
                  </a:lnTo>
                  <a:lnTo>
                    <a:pt x="396" y="896"/>
                  </a:lnTo>
                  <a:lnTo>
                    <a:pt x="346" y="952"/>
                  </a:lnTo>
                  <a:lnTo>
                    <a:pt x="321" y="1008"/>
                  </a:lnTo>
                  <a:lnTo>
                    <a:pt x="304" y="1024"/>
                  </a:lnTo>
                  <a:lnTo>
                    <a:pt x="295" y="1032"/>
                  </a:lnTo>
                  <a:lnTo>
                    <a:pt x="262" y="1024"/>
                  </a:lnTo>
                  <a:lnTo>
                    <a:pt x="236" y="1032"/>
                  </a:lnTo>
                  <a:lnTo>
                    <a:pt x="228" y="1040"/>
                  </a:lnTo>
                  <a:lnTo>
                    <a:pt x="220" y="1064"/>
                  </a:lnTo>
                  <a:lnTo>
                    <a:pt x="186" y="1088"/>
                  </a:lnTo>
                  <a:lnTo>
                    <a:pt x="152" y="1104"/>
                  </a:lnTo>
                  <a:lnTo>
                    <a:pt x="127" y="1128"/>
                  </a:lnTo>
                  <a:lnTo>
                    <a:pt x="93" y="1144"/>
                  </a:lnTo>
                  <a:lnTo>
                    <a:pt x="68" y="1168"/>
                  </a:lnTo>
                  <a:lnTo>
                    <a:pt x="51" y="1192"/>
                  </a:lnTo>
                  <a:lnTo>
                    <a:pt x="26" y="1200"/>
                  </a:lnTo>
                  <a:lnTo>
                    <a:pt x="17" y="1208"/>
                  </a:lnTo>
                  <a:lnTo>
                    <a:pt x="17" y="1248"/>
                  </a:lnTo>
                  <a:lnTo>
                    <a:pt x="9" y="1264"/>
                  </a:lnTo>
                  <a:lnTo>
                    <a:pt x="17" y="1272"/>
                  </a:lnTo>
                  <a:lnTo>
                    <a:pt x="17" y="1288"/>
                  </a:lnTo>
                  <a:lnTo>
                    <a:pt x="9" y="1304"/>
                  </a:lnTo>
                  <a:lnTo>
                    <a:pt x="17" y="1312"/>
                  </a:lnTo>
                  <a:lnTo>
                    <a:pt x="17" y="1328"/>
                  </a:lnTo>
                  <a:lnTo>
                    <a:pt x="0" y="1352"/>
                  </a:lnTo>
                  <a:lnTo>
                    <a:pt x="17" y="1384"/>
                  </a:lnTo>
                  <a:lnTo>
                    <a:pt x="43" y="1408"/>
                  </a:lnTo>
                  <a:lnTo>
                    <a:pt x="9" y="1424"/>
                  </a:lnTo>
                  <a:lnTo>
                    <a:pt x="34" y="1432"/>
                  </a:lnTo>
                  <a:lnTo>
                    <a:pt x="9" y="1480"/>
                  </a:lnTo>
                  <a:lnTo>
                    <a:pt x="51" y="1464"/>
                  </a:lnTo>
                  <a:lnTo>
                    <a:pt x="51" y="1480"/>
                  </a:lnTo>
                  <a:lnTo>
                    <a:pt x="43" y="1488"/>
                  </a:lnTo>
                  <a:lnTo>
                    <a:pt x="17" y="1512"/>
                  </a:lnTo>
                  <a:lnTo>
                    <a:pt x="17" y="1544"/>
                  </a:lnTo>
                  <a:lnTo>
                    <a:pt x="43" y="1544"/>
                  </a:lnTo>
                  <a:lnTo>
                    <a:pt x="59" y="1552"/>
                  </a:lnTo>
                  <a:lnTo>
                    <a:pt x="59" y="1568"/>
                  </a:lnTo>
                  <a:lnTo>
                    <a:pt x="34" y="1584"/>
                  </a:lnTo>
                  <a:lnTo>
                    <a:pt x="17" y="1584"/>
                  </a:lnTo>
                  <a:lnTo>
                    <a:pt x="9" y="1592"/>
                  </a:lnTo>
                  <a:lnTo>
                    <a:pt x="26" y="1616"/>
                  </a:lnTo>
                  <a:lnTo>
                    <a:pt x="51" y="1632"/>
                  </a:lnTo>
                  <a:lnTo>
                    <a:pt x="76" y="1656"/>
                  </a:lnTo>
                  <a:lnTo>
                    <a:pt x="118" y="1664"/>
                  </a:lnTo>
                  <a:lnTo>
                    <a:pt x="102" y="1688"/>
                  </a:lnTo>
                  <a:lnTo>
                    <a:pt x="177" y="1688"/>
                  </a:lnTo>
                  <a:lnTo>
                    <a:pt x="236" y="1664"/>
                  </a:lnTo>
                  <a:lnTo>
                    <a:pt x="278" y="1624"/>
                  </a:lnTo>
                  <a:lnTo>
                    <a:pt x="312" y="1576"/>
                  </a:lnTo>
                  <a:lnTo>
                    <a:pt x="329" y="1584"/>
                  </a:lnTo>
                  <a:lnTo>
                    <a:pt x="346" y="1576"/>
                  </a:lnTo>
                  <a:lnTo>
                    <a:pt x="363" y="1544"/>
                  </a:lnTo>
                  <a:lnTo>
                    <a:pt x="363" y="1512"/>
                  </a:lnTo>
                  <a:lnTo>
                    <a:pt x="388" y="1512"/>
                  </a:lnTo>
                  <a:lnTo>
                    <a:pt x="396" y="1528"/>
                  </a:lnTo>
                  <a:lnTo>
                    <a:pt x="405" y="1560"/>
                  </a:lnTo>
                  <a:lnTo>
                    <a:pt x="422" y="1592"/>
                  </a:lnTo>
                  <a:lnTo>
                    <a:pt x="439" y="1584"/>
                  </a:lnTo>
                  <a:lnTo>
                    <a:pt x="455" y="1488"/>
                  </a:lnTo>
                  <a:lnTo>
                    <a:pt x="489" y="1456"/>
                  </a:lnTo>
                  <a:lnTo>
                    <a:pt x="489" y="1368"/>
                  </a:lnTo>
                  <a:lnTo>
                    <a:pt x="514" y="1328"/>
                  </a:lnTo>
                  <a:lnTo>
                    <a:pt x="514" y="1288"/>
                  </a:lnTo>
                  <a:lnTo>
                    <a:pt x="472" y="1248"/>
                  </a:lnTo>
                  <a:lnTo>
                    <a:pt x="472" y="1168"/>
                  </a:lnTo>
                  <a:lnTo>
                    <a:pt x="455" y="1048"/>
                  </a:lnTo>
                  <a:lnTo>
                    <a:pt x="489" y="976"/>
                  </a:lnTo>
                  <a:lnTo>
                    <a:pt x="565" y="968"/>
                  </a:lnTo>
                  <a:lnTo>
                    <a:pt x="582" y="912"/>
                  </a:lnTo>
                  <a:lnTo>
                    <a:pt x="540" y="888"/>
                  </a:lnTo>
                  <a:lnTo>
                    <a:pt x="590" y="808"/>
                  </a:lnTo>
                  <a:lnTo>
                    <a:pt x="590" y="712"/>
                  </a:lnTo>
                  <a:lnTo>
                    <a:pt x="632" y="688"/>
                  </a:lnTo>
                  <a:lnTo>
                    <a:pt x="632" y="624"/>
                  </a:lnTo>
                  <a:lnTo>
                    <a:pt x="691" y="568"/>
                  </a:lnTo>
                  <a:lnTo>
                    <a:pt x="683" y="528"/>
                  </a:lnTo>
                  <a:lnTo>
                    <a:pt x="683" y="480"/>
                  </a:lnTo>
                  <a:lnTo>
                    <a:pt x="717" y="440"/>
                  </a:lnTo>
                  <a:lnTo>
                    <a:pt x="759" y="440"/>
                  </a:lnTo>
                  <a:lnTo>
                    <a:pt x="776" y="384"/>
                  </a:lnTo>
                  <a:lnTo>
                    <a:pt x="851" y="400"/>
                  </a:lnTo>
                  <a:lnTo>
                    <a:pt x="851" y="320"/>
                  </a:lnTo>
                  <a:lnTo>
                    <a:pt x="868" y="312"/>
                  </a:lnTo>
                  <a:lnTo>
                    <a:pt x="851" y="296"/>
                  </a:lnTo>
                  <a:lnTo>
                    <a:pt x="894" y="272"/>
                  </a:lnTo>
                  <a:lnTo>
                    <a:pt x="995" y="320"/>
                  </a:lnTo>
                  <a:lnTo>
                    <a:pt x="1037" y="304"/>
                  </a:lnTo>
                  <a:lnTo>
                    <a:pt x="1096" y="320"/>
                  </a:lnTo>
                  <a:lnTo>
                    <a:pt x="1113" y="248"/>
                  </a:lnTo>
                  <a:lnTo>
                    <a:pt x="1113" y="176"/>
                  </a:lnTo>
                  <a:lnTo>
                    <a:pt x="1146" y="136"/>
                  </a:lnTo>
                  <a:lnTo>
                    <a:pt x="1197" y="136"/>
                  </a:lnTo>
                  <a:lnTo>
                    <a:pt x="1264" y="168"/>
                  </a:lnTo>
                  <a:lnTo>
                    <a:pt x="1281" y="208"/>
                  </a:lnTo>
                  <a:lnTo>
                    <a:pt x="1306" y="176"/>
                  </a:lnTo>
                  <a:lnTo>
                    <a:pt x="1340" y="144"/>
                  </a:lnTo>
                  <a:lnTo>
                    <a:pt x="1340" y="120"/>
                  </a:lnTo>
                  <a:lnTo>
                    <a:pt x="1239" y="1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110" name="Title 109"/>
          <p:cNvSpPr>
            <a:spLocks noGrp="1"/>
          </p:cNvSpPr>
          <p:nvPr>
            <p:ph type="title"/>
          </p:nvPr>
        </p:nvSpPr>
        <p:spPr>
          <a:xfrm>
            <a:off x="94374" y="154622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2400" b="1" dirty="0" smtClean="0">
                <a:solidFill>
                  <a:srgbClr val="FFC000"/>
                </a:solidFill>
              </a:rPr>
              <a:t>In-House Resources</a:t>
            </a:r>
            <a:r>
              <a:rPr lang="en-GB" sz="2400" b="1" dirty="0" smtClean="0"/>
              <a:t>/</a:t>
            </a:r>
            <a:r>
              <a:rPr lang="en-GB" sz="2400" b="1" dirty="0" smtClean="0">
                <a:solidFill>
                  <a:srgbClr val="FFFF66"/>
                </a:solidFill>
              </a:rPr>
              <a:t>Area of Operations</a:t>
            </a:r>
            <a:endParaRPr lang="en-GB" sz="2400" b="1" dirty="0">
              <a:solidFill>
                <a:srgbClr val="FFFF66"/>
              </a:solidFill>
            </a:endParaRPr>
          </a:p>
        </p:txBody>
      </p:sp>
      <p:sp>
        <p:nvSpPr>
          <p:cNvPr id="111" name="Content Placeholder 110"/>
          <p:cNvSpPr>
            <a:spLocks noGrp="1"/>
          </p:cNvSpPr>
          <p:nvPr>
            <p:ph idx="1"/>
          </p:nvPr>
        </p:nvSpPr>
        <p:spPr>
          <a:xfrm>
            <a:off x="439783" y="2543175"/>
            <a:ext cx="8229600" cy="386516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Czech Republic</a:t>
            </a:r>
          </a:p>
          <a:p>
            <a:r>
              <a:rPr lang="en-GB" sz="2000" dirty="0" smtClean="0"/>
              <a:t>Poland</a:t>
            </a:r>
          </a:p>
          <a:p>
            <a:r>
              <a:rPr lang="en-GB" sz="2000" dirty="0" smtClean="0"/>
              <a:t>Hungary</a:t>
            </a:r>
          </a:p>
          <a:p>
            <a:r>
              <a:rPr lang="en-GB" sz="2000" dirty="0" smtClean="0"/>
              <a:t>Serbia</a:t>
            </a:r>
          </a:p>
          <a:p>
            <a:r>
              <a:rPr lang="en-GB" sz="2000" dirty="0" smtClean="0"/>
              <a:t>Slovenia</a:t>
            </a:r>
          </a:p>
          <a:p>
            <a:r>
              <a:rPr lang="en-GB" sz="2000" dirty="0" smtClean="0"/>
              <a:t>Romania</a:t>
            </a:r>
          </a:p>
          <a:p>
            <a:r>
              <a:rPr lang="en-GB" sz="2000" dirty="0" smtClean="0"/>
              <a:t>Bosnia &amp; Herzegovina</a:t>
            </a:r>
          </a:p>
          <a:p>
            <a:r>
              <a:rPr lang="en-GB" sz="2000" dirty="0" smtClean="0"/>
              <a:t>Bulgaria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9830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Investigations – What?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Retail</a:t>
            </a:r>
          </a:p>
          <a:p>
            <a:r>
              <a:rPr lang="en-GB" sz="2400" dirty="0" smtClean="0"/>
              <a:t>Wholesale</a:t>
            </a:r>
          </a:p>
          <a:p>
            <a:r>
              <a:rPr lang="en-GB" sz="2400" dirty="0" smtClean="0"/>
              <a:t>Import/Distribution</a:t>
            </a:r>
          </a:p>
          <a:p>
            <a:r>
              <a:rPr lang="en-GB" sz="2400" dirty="0" smtClean="0"/>
              <a:t>Production</a:t>
            </a:r>
          </a:p>
          <a:p>
            <a:r>
              <a:rPr lang="en-GB" sz="2400" dirty="0" smtClean="0"/>
              <a:t>Whole supply chain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1789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Investigations – Who?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GB" sz="2400" dirty="0" smtClean="0"/>
              <a:t>Brand Owner/Investigations Manager</a:t>
            </a:r>
          </a:p>
          <a:p>
            <a:r>
              <a:rPr lang="en-GB" sz="2400" dirty="0" smtClean="0"/>
              <a:t>In-House/Outside Counsel</a:t>
            </a:r>
          </a:p>
          <a:p>
            <a:r>
              <a:rPr lang="en-GB" sz="2400" dirty="0" smtClean="0"/>
              <a:t>Law Enforcement Agencies</a:t>
            </a:r>
          </a:p>
          <a:p>
            <a:r>
              <a:rPr lang="en-GB" sz="2400" dirty="0" smtClean="0"/>
              <a:t>Private Investigator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7988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68" y="1417638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Investigations </a:t>
            </a:r>
            <a:r>
              <a:rPr lang="en-US" sz="3200" b="1" dirty="0" smtClean="0"/>
              <a:t>– </a:t>
            </a:r>
            <a:r>
              <a:rPr lang="en-US" sz="3200" b="1" dirty="0" smtClean="0"/>
              <a:t>When?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968" y="2563139"/>
            <a:ext cx="5106144" cy="42973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Law Enforcement efforts not enough</a:t>
            </a:r>
          </a:p>
          <a:p>
            <a:r>
              <a:rPr lang="en-US" sz="2400" dirty="0" smtClean="0"/>
              <a:t>In-house resources not enough</a:t>
            </a:r>
          </a:p>
          <a:p>
            <a:r>
              <a:rPr lang="en-US" sz="2400" dirty="0" smtClean="0"/>
              <a:t>Cases too complicated</a:t>
            </a:r>
          </a:p>
          <a:p>
            <a:r>
              <a:rPr lang="en-US" sz="2400" dirty="0" smtClean="0"/>
              <a:t>Specialized skills needed</a:t>
            </a:r>
          </a:p>
          <a:p>
            <a:r>
              <a:rPr lang="en-US" sz="2400" dirty="0" smtClean="0"/>
              <a:t>Need for distance  (Safety)</a:t>
            </a:r>
          </a:p>
          <a:p>
            <a:r>
              <a:rPr lang="en-US" sz="2400" dirty="0" smtClean="0"/>
              <a:t>Need for distance (Legal)</a:t>
            </a:r>
            <a:endParaRPr lang="en-US" sz="2400" dirty="0" smtClean="0"/>
          </a:p>
        </p:txBody>
      </p:sp>
      <p:pic>
        <p:nvPicPr>
          <p:cNvPr id="5" name="Content Placeholder 4" descr="20080314_sherlock_holmes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832807" y="2348880"/>
            <a:ext cx="2857500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32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145" y="1417638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Investigations – Why?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638"/>
            <a:ext cx="4546848" cy="35655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Discovering the import/distribution/production level of counterfeit</a:t>
            </a:r>
          </a:p>
          <a:p>
            <a:r>
              <a:rPr lang="en-US" sz="2400" dirty="0" smtClean="0"/>
              <a:t>Creating a gap of opportunities for the </a:t>
            </a:r>
            <a:r>
              <a:rPr lang="en-US" sz="2400" dirty="0" smtClean="0"/>
              <a:t>brand owner </a:t>
            </a:r>
            <a:r>
              <a:rPr lang="en-US" sz="2400" dirty="0" smtClean="0"/>
              <a:t>to increase the </a:t>
            </a:r>
            <a:r>
              <a:rPr lang="en-US" sz="2400" dirty="0" smtClean="0"/>
              <a:t>sales of legitimate goods</a:t>
            </a:r>
          </a:p>
          <a:p>
            <a:r>
              <a:rPr lang="en-US" sz="2400" dirty="0" smtClean="0"/>
              <a:t>Protecting the consumer</a:t>
            </a:r>
          </a:p>
          <a:p>
            <a:r>
              <a:rPr lang="en-US" sz="2400" dirty="0" smtClean="0"/>
              <a:t>Protecting the brand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>
              <a:solidFill>
                <a:srgbClr val="FFCA00"/>
              </a:solidFill>
            </a:endParaRPr>
          </a:p>
        </p:txBody>
      </p:sp>
      <p:pic>
        <p:nvPicPr>
          <p:cNvPr id="5" name="Content Placeholder 4" descr="handcuffs-12570.gif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364088" y="2321639"/>
            <a:ext cx="2663006" cy="3846564"/>
          </a:xfrm>
          <a:prstGeom prst="rect">
            <a:avLst/>
          </a:prstGeom>
          <a:solidFill>
            <a:srgbClr val="EEECE1">
              <a:alpha val="0"/>
            </a:srgbClr>
          </a:solidFill>
        </p:spPr>
      </p:pic>
    </p:spTree>
    <p:extLst>
      <p:ext uri="{BB962C8B-B14F-4D97-AF65-F5344CB8AC3E}">
        <p14:creationId xmlns:p14="http://schemas.microsoft.com/office/powerpoint/2010/main" val="219419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Investigations – Where?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Online Environment</a:t>
            </a:r>
          </a:p>
          <a:p>
            <a:r>
              <a:rPr lang="en-US" sz="2400" dirty="0" smtClean="0"/>
              <a:t>Open </a:t>
            </a:r>
            <a:r>
              <a:rPr lang="en-US" sz="2400" dirty="0"/>
              <a:t>Markets</a:t>
            </a:r>
          </a:p>
          <a:p>
            <a:r>
              <a:rPr lang="en-US" sz="2400" dirty="0" smtClean="0"/>
              <a:t>Brick &amp; Mortar Shops</a:t>
            </a:r>
          </a:p>
          <a:p>
            <a:r>
              <a:rPr lang="en-US" sz="2400" dirty="0" smtClean="0"/>
              <a:t>Wholesalers</a:t>
            </a:r>
          </a:p>
          <a:p>
            <a:r>
              <a:rPr lang="en-US" sz="2400" dirty="0" smtClean="0"/>
              <a:t>B2B Sites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0709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2"/>
              <a:stretch>
                <a:fillRect/>
              </a:stretch>
            </a:blipFill>
          </mc:Choice>
          <mc:Fallback>
            <a:blipFill rotWithShape="1">
              <a:blip r:embed="rId3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pPr algn="l"/>
            <a:r>
              <a:rPr lang="en-US" sz="3200" b="1" dirty="0" smtClean="0"/>
              <a:t>Investigations – How?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Market surveys and monitoring (online and field)</a:t>
            </a:r>
          </a:p>
          <a:p>
            <a:r>
              <a:rPr lang="en-US" sz="2400" dirty="0" smtClean="0"/>
              <a:t>Background checks</a:t>
            </a:r>
          </a:p>
          <a:p>
            <a:r>
              <a:rPr lang="en-US" sz="2400" dirty="0" smtClean="0"/>
              <a:t>Test purchases and evidentiary purchases</a:t>
            </a:r>
          </a:p>
          <a:p>
            <a:r>
              <a:rPr lang="en-US" sz="2400" dirty="0" smtClean="0"/>
              <a:t>Surveillance</a:t>
            </a:r>
          </a:p>
          <a:p>
            <a:r>
              <a:rPr lang="en-US" sz="2400" dirty="0" smtClean="0"/>
              <a:t>Undercover engagement</a:t>
            </a:r>
          </a:p>
          <a:p>
            <a:r>
              <a:rPr lang="en-US" sz="2400" dirty="0" smtClean="0"/>
              <a:t>Cover facilities</a:t>
            </a:r>
          </a:p>
          <a:p>
            <a:r>
              <a:rPr lang="en-US" sz="2400" dirty="0" smtClean="0"/>
              <a:t>Covert human intelligence sources management</a:t>
            </a:r>
          </a:p>
        </p:txBody>
      </p:sp>
    </p:spTree>
    <p:extLst>
      <p:ext uri="{BB962C8B-B14F-4D97-AF65-F5344CB8AC3E}">
        <p14:creationId xmlns:p14="http://schemas.microsoft.com/office/powerpoint/2010/main" val="285977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330</Words>
  <Application>Microsoft Office PowerPoint</Application>
  <PresentationFormat>On-screen Show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Office Theme</vt:lpstr>
      <vt:lpstr>2_Office Theme</vt:lpstr>
      <vt:lpstr>Brand Protection Investigations  Investigation Techniques</vt:lpstr>
      <vt:lpstr>PowerPoint Presentation</vt:lpstr>
      <vt:lpstr>In-House Resources/Area of Operations</vt:lpstr>
      <vt:lpstr>Investigations – What? </vt:lpstr>
      <vt:lpstr>Investigations – Who? </vt:lpstr>
      <vt:lpstr>Investigations – When?</vt:lpstr>
      <vt:lpstr>Investigations – Why?</vt:lpstr>
      <vt:lpstr>Investigations – Where? </vt:lpstr>
      <vt:lpstr>Investigations – How? </vt:lpstr>
      <vt:lpstr>Specialized Investigation Techniques  </vt:lpstr>
      <vt:lpstr>SIT - Surveillance </vt:lpstr>
      <vt:lpstr>SIT - Undercover </vt:lpstr>
      <vt:lpstr>SIT – Cover Facilities </vt:lpstr>
      <vt:lpstr>SIT – Covert Human Intelligence Sources </vt:lpstr>
      <vt:lpstr>Thank you for your attention. Any Questions?</vt:lpstr>
    </vt:vector>
  </TitlesOfParts>
  <Company>333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Pavel Tichon</dc:creator>
  <cp:lastModifiedBy>Lukas Drlik</cp:lastModifiedBy>
  <cp:revision>57</cp:revision>
  <dcterms:created xsi:type="dcterms:W3CDTF">2011-06-13T09:00:15Z</dcterms:created>
  <dcterms:modified xsi:type="dcterms:W3CDTF">2015-11-11T07:32:57Z</dcterms:modified>
</cp:coreProperties>
</file>