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120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90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46874-EBB7-40B0-BE72-257CCEB8948C}" type="datetimeFigureOut">
              <a:rPr lang="hu-HU" smtClean="0"/>
              <a:pPr/>
              <a:t>2016. 10. 30.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59D6C-995B-4A99-9181-8E0D2DE775A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8247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A694F-F3C2-4691-B4FD-93D8EAB0EF1D}" type="datetimeFigureOut">
              <a:rPr lang="hu-HU" smtClean="0"/>
              <a:pPr/>
              <a:t>2016. 10. 30.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B8492-9D95-4A8C-B136-75B991C3F87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465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B8492-9D95-4A8C-B136-75B991C3F87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2016. 10. 30.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202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2016. 10. 30.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582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2016. 10. 30.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728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2016. 10. 30.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07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2016. 10. 30.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096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2016. 10. 30.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869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2016. 10. 30.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409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2016. 10. 30.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708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2016. 10. 30.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952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2016. 10. 30.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089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2016. 10. 30.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289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E842E-721E-4AD2-8B46-718C0D98454A}" type="datetimeFigureOut">
              <a:rPr lang="hu-HU" smtClean="0"/>
              <a:pPr/>
              <a:t>2016. 10. 30.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468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28650" y="553016"/>
            <a:ext cx="7886700" cy="812321"/>
          </a:xfr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A gyógyszerhamisítás nem kamu!</a:t>
            </a:r>
            <a:endParaRPr lang="hu-HU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827" y="1189974"/>
            <a:ext cx="7866346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3200" b="1" dirty="0" smtClean="0"/>
          </a:p>
          <a:p>
            <a:pPr algn="ctr"/>
            <a:endParaRPr lang="hu-HU" sz="1100" b="1" dirty="0" smtClean="0"/>
          </a:p>
          <a:p>
            <a:endParaRPr lang="hu-H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3200" dirty="0"/>
          </a:p>
          <a:p>
            <a:endParaRPr lang="hu-HU" sz="3200" dirty="0" smtClean="0"/>
          </a:p>
          <a:p>
            <a:endParaRPr lang="hu-HU" sz="3200" dirty="0"/>
          </a:p>
          <a:p>
            <a:endParaRPr lang="hu-HU" sz="3200" dirty="0" smtClean="0"/>
          </a:p>
          <a:p>
            <a:endParaRPr lang="hu-HU" sz="3200" dirty="0"/>
          </a:p>
          <a:p>
            <a:endParaRPr lang="hu-HU" sz="3200" dirty="0"/>
          </a:p>
        </p:txBody>
      </p:sp>
      <p:pic>
        <p:nvPicPr>
          <p:cNvPr id="17" name="Tartalom helye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7" t="-764" r="13158" b="18974"/>
          <a:stretch>
            <a:fillRect/>
          </a:stretch>
        </p:blipFill>
        <p:spPr>
          <a:xfrm rot="729369">
            <a:off x="4809995" y="4578823"/>
            <a:ext cx="3031348" cy="1873712"/>
          </a:xfrm>
          <a:prstGeom prst="rect">
            <a:avLst/>
          </a:prstGeom>
        </p:spPr>
      </p:pic>
      <p:pic>
        <p:nvPicPr>
          <p:cNvPr id="19" name="Tartalom hely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4" t="-764" r="16721" b="-2"/>
          <a:stretch>
            <a:fillRect/>
          </a:stretch>
        </p:blipFill>
        <p:spPr>
          <a:xfrm rot="669900">
            <a:off x="4526745" y="1376495"/>
            <a:ext cx="3752959" cy="2857397"/>
          </a:xfrm>
          <a:prstGeom prst="rect">
            <a:avLst/>
          </a:prstGeom>
        </p:spPr>
      </p:pic>
      <p:pic>
        <p:nvPicPr>
          <p:cNvPr id="23" name="Kép 22" descr="4_1Scholl (1).JPG"/>
          <p:cNvPicPr>
            <a:picLocks noChangeAspect="1"/>
          </p:cNvPicPr>
          <p:nvPr/>
        </p:nvPicPr>
        <p:blipFill>
          <a:blip r:embed="rId6" cstate="print">
            <a:lum bright="-37000" contrast="7000"/>
          </a:blip>
          <a:stretch>
            <a:fillRect/>
          </a:stretch>
        </p:blipFill>
        <p:spPr>
          <a:xfrm rot="20914668">
            <a:off x="1302707" y="1510086"/>
            <a:ext cx="2810256" cy="210921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zövegdoboz 23"/>
          <p:cNvSpPr txBox="1"/>
          <p:nvPr/>
        </p:nvSpPr>
        <p:spPr>
          <a:xfrm>
            <a:off x="3369501" y="3607495"/>
            <a:ext cx="81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1189973" y="375780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1903956" y="3607496"/>
            <a:ext cx="13903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                       F  </a:t>
            </a:r>
            <a:r>
              <a:rPr lang="hu-HU" sz="800" dirty="0" err="1" smtClean="0"/>
              <a:t>orrás</a:t>
            </a:r>
            <a:r>
              <a:rPr lang="hu-HU" sz="800" dirty="0" smtClean="0"/>
              <a:t>. NAV</a:t>
            </a:r>
            <a:endParaRPr lang="hu-HU" sz="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/>
          <a:srcRect l="35595" t="25942" r="22046" b="18921"/>
          <a:stretch>
            <a:fillRect/>
          </a:stretch>
        </p:blipFill>
        <p:spPr bwMode="auto">
          <a:xfrm rot="21071095">
            <a:off x="551145" y="3765767"/>
            <a:ext cx="3845491" cy="281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22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</TotalTime>
  <Words>12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Office-téma</vt:lpstr>
      <vt:lpstr>A gyógyszerhamisítás nem kamu!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harobi</dc:creator>
  <cp:lastModifiedBy>VPHU2</cp:lastModifiedBy>
  <cp:revision>25</cp:revision>
  <dcterms:created xsi:type="dcterms:W3CDTF">2016-08-31T12:04:07Z</dcterms:created>
  <dcterms:modified xsi:type="dcterms:W3CDTF">2016-10-30T21:25:19Z</dcterms:modified>
</cp:coreProperties>
</file>