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120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90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46874-EBB7-40B0-BE72-257CCEB8948C}" type="datetimeFigureOut">
              <a:rPr lang="hu-HU" smtClean="0"/>
              <a:pPr/>
              <a:t>2016. 10. 30.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59D6C-995B-4A99-9181-8E0D2DE775A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8247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A694F-F3C2-4691-B4FD-93D8EAB0EF1D}" type="datetimeFigureOut">
              <a:rPr lang="hu-HU" smtClean="0"/>
              <a:pPr/>
              <a:t>2016. 10. 30.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B8492-9D95-4A8C-B136-75B991C3F87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4650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B8492-9D95-4A8C-B136-75B991C3F875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2016. 10. 30.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2020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2016. 10. 30.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582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2016. 10. 30.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728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2016. 10. 30.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074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2016. 10. 30.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096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2016. 10. 30.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869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2016. 10. 30.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4099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2016. 10. 30.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708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2016. 10. 30.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952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2016. 10. 30.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089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2016. 10. 30.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2899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E842E-721E-4AD2-8B46-718C0D98454A}" type="datetimeFigureOut">
              <a:rPr lang="hu-HU" smtClean="0"/>
              <a:pPr/>
              <a:t>2016. 10. 30.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468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417"/>
            <a:ext cx="9144000" cy="6858000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28650" y="553016"/>
            <a:ext cx="7886700" cy="812321"/>
          </a:xfr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hu-HU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VESZÉLYES ÉS CIKI</a:t>
            </a:r>
            <a:br>
              <a:rPr lang="hu-HU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</a:br>
            <a:r>
              <a:rPr lang="hu-HU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Te fizetnél érte?</a:t>
            </a:r>
            <a:endParaRPr lang="hu-HU" b="1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827" y="1189974"/>
            <a:ext cx="7866346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3200" b="1" dirty="0" smtClean="0"/>
          </a:p>
          <a:p>
            <a:pPr algn="ctr"/>
            <a:endParaRPr lang="hu-HU" sz="1100" b="1" dirty="0" smtClean="0"/>
          </a:p>
          <a:p>
            <a:endParaRPr lang="hu-H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3200" dirty="0"/>
          </a:p>
          <a:p>
            <a:endParaRPr lang="hu-HU" sz="3200" dirty="0" smtClean="0"/>
          </a:p>
          <a:p>
            <a:endParaRPr lang="hu-HU" sz="3200" dirty="0"/>
          </a:p>
          <a:p>
            <a:endParaRPr lang="hu-HU" sz="3200" dirty="0" smtClean="0"/>
          </a:p>
          <a:p>
            <a:endParaRPr lang="hu-HU" sz="3200" dirty="0"/>
          </a:p>
          <a:p>
            <a:endParaRPr lang="hu-HU" sz="3200" dirty="0"/>
          </a:p>
        </p:txBody>
      </p:sp>
      <p:pic>
        <p:nvPicPr>
          <p:cNvPr id="8" name="Tartalom helye 7" descr="DSC_263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7173" t="536" r="24155" b="2534"/>
          <a:stretch>
            <a:fillRect/>
          </a:stretch>
        </p:blipFill>
        <p:spPr>
          <a:xfrm rot="655721">
            <a:off x="6486319" y="4660545"/>
            <a:ext cx="2492679" cy="1979112"/>
          </a:xfrm>
        </p:spPr>
      </p:pic>
      <p:pic>
        <p:nvPicPr>
          <p:cNvPr id="11" name="Kép 10" descr="DSC016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42059">
            <a:off x="228689" y="1010761"/>
            <a:ext cx="1672046" cy="1254034"/>
          </a:xfrm>
          <a:prstGeom prst="rect">
            <a:avLst/>
          </a:prstGeom>
        </p:spPr>
      </p:pic>
      <p:pic>
        <p:nvPicPr>
          <p:cNvPr id="12" name="Kép 11" descr="1_1 Nike.JPG"/>
          <p:cNvPicPr>
            <a:picLocks noChangeAspect="1"/>
          </p:cNvPicPr>
          <p:nvPr/>
        </p:nvPicPr>
        <p:blipFill>
          <a:blip r:embed="rId6" cstate="print"/>
          <a:srcRect l="15957" t="2758" r="10284" b="3940"/>
          <a:stretch>
            <a:fillRect/>
          </a:stretch>
        </p:blipFill>
        <p:spPr>
          <a:xfrm rot="21121824">
            <a:off x="187891" y="4421687"/>
            <a:ext cx="2605414" cy="1853852"/>
          </a:xfrm>
          <a:prstGeom prst="rect">
            <a:avLst/>
          </a:prstGeom>
        </p:spPr>
      </p:pic>
      <p:pic>
        <p:nvPicPr>
          <p:cNvPr id="14" name="Kép 13" descr="SAM_3546.JPG"/>
          <p:cNvPicPr>
            <a:picLocks noChangeAspect="1"/>
          </p:cNvPicPr>
          <p:nvPr/>
        </p:nvPicPr>
        <p:blipFill>
          <a:blip r:embed="rId7" cstate="print"/>
          <a:srcRect l="24322" t="18605" r="7364" b="10077"/>
          <a:stretch>
            <a:fillRect/>
          </a:stretch>
        </p:blipFill>
        <p:spPr>
          <a:xfrm rot="863795">
            <a:off x="7114783" y="2929866"/>
            <a:ext cx="1841325" cy="1441718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7938">
            <a:off x="6643942" y="1407309"/>
            <a:ext cx="1847994" cy="1385995"/>
          </a:xfrm>
          <a:prstGeom prst="rect">
            <a:avLst/>
          </a:prstGeom>
        </p:spPr>
      </p:pic>
      <p:pic>
        <p:nvPicPr>
          <p:cNvPr id="20" name="Tartalom hely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8314">
            <a:off x="531312" y="2188923"/>
            <a:ext cx="2876811" cy="2157608"/>
          </a:xfrm>
          <a:prstGeom prst="rect">
            <a:avLst/>
          </a:prstGeom>
        </p:spPr>
      </p:pic>
      <p:pic>
        <p:nvPicPr>
          <p:cNvPr id="21" name="Kép 20" descr="P1070590.JPG"/>
          <p:cNvPicPr>
            <a:picLocks noChangeAspect="1"/>
          </p:cNvPicPr>
          <p:nvPr/>
        </p:nvPicPr>
        <p:blipFill>
          <a:blip r:embed="rId10" cstate="print"/>
          <a:srcRect l="15957" t="13570" r="20473" b="2183"/>
          <a:stretch>
            <a:fillRect/>
          </a:stretch>
        </p:blipFill>
        <p:spPr>
          <a:xfrm>
            <a:off x="3645073" y="4459265"/>
            <a:ext cx="2066795" cy="2054269"/>
          </a:xfrm>
          <a:prstGeom prst="rect">
            <a:avLst/>
          </a:prstGeom>
        </p:spPr>
      </p:pic>
      <p:pic>
        <p:nvPicPr>
          <p:cNvPr id="6146" name="Picture 2" descr="frozen_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94762" y="1840721"/>
            <a:ext cx="3143164" cy="22765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227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</TotalTime>
  <Words>5</Words>
  <Application>Microsoft Office PowerPoint</Application>
  <PresentationFormat>On-screen Show (4:3)</PresentationFormat>
  <Paragraphs>10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Office-téma</vt:lpstr>
      <vt:lpstr>VESZÉLYES ÉS CIKI Te fizetnél érte?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harobi</dc:creator>
  <cp:lastModifiedBy>VPHU2</cp:lastModifiedBy>
  <cp:revision>22</cp:revision>
  <dcterms:created xsi:type="dcterms:W3CDTF">2016-08-31T12:04:07Z</dcterms:created>
  <dcterms:modified xsi:type="dcterms:W3CDTF">2016-10-30T21:24:11Z</dcterms:modified>
</cp:coreProperties>
</file>