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3" r:id="rId3"/>
    <p:sldId id="334" r:id="rId4"/>
    <p:sldId id="335" r:id="rId5"/>
    <p:sldId id="336" r:id="rId6"/>
    <p:sldId id="395" r:id="rId7"/>
    <p:sldId id="340" r:id="rId8"/>
    <p:sldId id="341" r:id="rId9"/>
    <p:sldId id="396" r:id="rId10"/>
    <p:sldId id="397" r:id="rId11"/>
    <p:sldId id="342" r:id="rId12"/>
    <p:sldId id="343" r:id="rId13"/>
    <p:sldId id="398" r:id="rId14"/>
    <p:sldId id="399" r:id="rId15"/>
    <p:sldId id="4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2B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>
        <p:scale>
          <a:sx n="90" d="100"/>
          <a:sy n="90" d="100"/>
        </p:scale>
        <p:origin x="-84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37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Vásárlás a neten</a:t>
            </a:r>
            <a:endParaRPr lang="hu-HU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TextBox 2"/>
          <p:cNvSpPr txBox="1"/>
          <p:nvPr/>
        </p:nvSpPr>
        <p:spPr>
          <a:xfrm>
            <a:off x="904875" y="2105025"/>
            <a:ext cx="6238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Mire figyeljünk, hogy </a:t>
            </a:r>
            <a:endParaRPr lang="hu-HU" sz="2400" b="1" dirty="0" smtClean="0"/>
          </a:p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NE SZALADJUNK BELE HAMISÍTVÁNYOKBA!</a:t>
            </a:r>
            <a:endParaRPr lang="hu-HU" sz="4400" b="1" dirty="0" smtClean="0">
              <a:solidFill>
                <a:srgbClr val="FF0000"/>
              </a:solidFill>
            </a:endParaRPr>
          </a:p>
          <a:p>
            <a:endParaRPr lang="hu-HU" sz="2400" b="1" dirty="0"/>
          </a:p>
          <a:p>
            <a:endParaRPr lang="hu-HU" sz="2400" dirty="0"/>
          </a:p>
        </p:txBody>
      </p:sp>
      <p:pic>
        <p:nvPicPr>
          <p:cNvPr id="6" name="Kép 5" descr="HENT_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106" y="4753039"/>
            <a:ext cx="3707937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Hogyan és hova küldhetem vissza, ha nem tetszik?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lehetett volna jobban megnézni?</a:t>
            </a:r>
            <a:endParaRPr lang="hu-H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72173"/>
            <a:ext cx="7130070" cy="3537762"/>
          </a:xfrm>
          <a:prstGeom prst="rect">
            <a:avLst/>
          </a:prstGeom>
        </p:spPr>
      </p:pic>
      <p:grpSp>
        <p:nvGrpSpPr>
          <p:cNvPr id="11" name="Csoportba foglalás 40"/>
          <p:cNvGrpSpPr/>
          <p:nvPr/>
        </p:nvGrpSpPr>
        <p:grpSpPr>
          <a:xfrm>
            <a:off x="5365007" y="4004469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2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900663" y="2969445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050" y="4368451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Nézzük csak meg ezt egy kicsit jobban!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4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8" y="152596"/>
            <a:ext cx="1337418" cy="22927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0626" y="1505397"/>
            <a:ext cx="67913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 smtClean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sz="1600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50178" name="AutoShape 2" descr="Képtalálat a következőre: „méme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180" name="AutoShape 4" descr="Képtalálat a következőre: „méme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4" y="2499800"/>
            <a:ext cx="9144000" cy="12120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619250" y="1819275"/>
            <a:ext cx="2057400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4600" y="1505397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nem adatvédelmi nyilatkozat!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9278" y="2858186"/>
            <a:ext cx="3599358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181475" y="2209799"/>
            <a:ext cx="2057400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00" y="20039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mi??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-15205" y="3221467"/>
            <a:ext cx="2082129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3409950" y="3800475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 mondjuk mi is...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66900" y="3557290"/>
            <a:ext cx="1581150" cy="427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4905296"/>
            <a:ext cx="6114903" cy="142882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381796" y="4977693"/>
            <a:ext cx="3599358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57800" y="4495800"/>
            <a:ext cx="1285875" cy="4818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86525" y="41830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mi??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lehetett volna jobban megnézni?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7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04901"/>
            <a:ext cx="8162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lehetett volna jobban megnézni?</a:t>
            </a:r>
            <a:endParaRPr lang="hu-HU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9"/>
          <a:stretch/>
        </p:blipFill>
        <p:spPr>
          <a:xfrm>
            <a:off x="-2" y="1617713"/>
            <a:ext cx="9039049" cy="12415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50778" y="2444161"/>
            <a:ext cx="3375522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3943350" y="2153336"/>
            <a:ext cx="2000250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7153275" y="2153336"/>
            <a:ext cx="1990725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38726" y="2919710"/>
            <a:ext cx="976311" cy="637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32451" y="2976086"/>
            <a:ext cx="488154" cy="581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91250" y="2568402"/>
            <a:ext cx="1371602" cy="988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0239" y="361366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mi??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156">
            <a:off x="993342" y="3206649"/>
            <a:ext cx="1325687" cy="3386629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rot="20746304">
            <a:off x="514901" y="4915602"/>
            <a:ext cx="2282568" cy="41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89408" y="4899576"/>
            <a:ext cx="811042" cy="81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33800" y="4724400"/>
            <a:ext cx="245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Batman?</a:t>
            </a:r>
          </a:p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Jedi?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3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kifizetett pénzed odaveszett, mert:</a:t>
            </a:r>
          </a:p>
          <a:p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érkezik semmi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elakad a határon, mert hamis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Megérkezik, de...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történik, ha mégis megrendelem?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rendelt cipők...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történik, ha mégis megrendelem?</a:t>
            </a:r>
            <a:endParaRPr lang="hu-HU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2" y="2090172"/>
            <a:ext cx="5632473" cy="36377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62" y="3909071"/>
            <a:ext cx="5020662" cy="28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...és ami megérkezik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történik, ha mégis megrendelem?</a:t>
            </a:r>
            <a:endParaRPr lang="hu-H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84" y="2128246"/>
            <a:ext cx="5644030" cy="39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4061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Megtetszik egy cipő...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1379785"/>
            <a:ext cx="9134139" cy="5237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grpSp>
        <p:nvGrpSpPr>
          <p:cNvPr id="7" name="Csoportba foglalás 40"/>
          <p:cNvGrpSpPr/>
          <p:nvPr/>
        </p:nvGrpSpPr>
        <p:grpSpPr>
          <a:xfrm>
            <a:off x="508844" y="2165017"/>
            <a:ext cx="2292932" cy="2031738"/>
            <a:chOff x="4799063" y="2961507"/>
            <a:chExt cx="1973263" cy="131921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9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57250" y="2169601"/>
            <a:ext cx="1539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/>
                </a:solidFill>
              </a:rPr>
              <a:t>A boltban nagyon drága</a:t>
            </a:r>
            <a:endParaRPr lang="hu-HU" sz="2800" b="1" dirty="0">
              <a:solidFill>
                <a:schemeClr val="tx2"/>
              </a:solidFill>
            </a:endParaRPr>
          </a:p>
        </p:txBody>
      </p:sp>
      <p:grpSp>
        <p:nvGrpSpPr>
          <p:cNvPr id="14" name="Csoportba foglalás 76"/>
          <p:cNvGrpSpPr/>
          <p:nvPr/>
        </p:nvGrpSpPr>
        <p:grpSpPr>
          <a:xfrm>
            <a:off x="5407156" y="4550446"/>
            <a:ext cx="2263775" cy="1910803"/>
            <a:chOff x="5300135" y="3440425"/>
            <a:chExt cx="1689100" cy="15700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6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22" name="Csoportba foglalás 76"/>
          <p:cNvGrpSpPr/>
          <p:nvPr/>
        </p:nvGrpSpPr>
        <p:grpSpPr>
          <a:xfrm>
            <a:off x="1824562" y="4137175"/>
            <a:ext cx="2747438" cy="2044187"/>
            <a:chOff x="5300135" y="3440425"/>
            <a:chExt cx="1689100" cy="15700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4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33" y="1706062"/>
            <a:ext cx="1337418" cy="22927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74" y="4196755"/>
            <a:ext cx="1861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Nem szeretnék hamisat venni</a:t>
            </a:r>
            <a:endParaRPr lang="hu-H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25291" y="4582518"/>
            <a:ext cx="1618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Nézzünk körül a neten!</a:t>
            </a:r>
            <a:endParaRPr lang="hu-HU" sz="2800" b="1" dirty="0"/>
          </a:p>
        </p:txBody>
      </p:sp>
      <p:pic>
        <p:nvPicPr>
          <p:cNvPr id="4098" name="Picture 2" descr="Képtalálat a következőre: „thinking child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60" y="2082701"/>
            <a:ext cx="3759454" cy="18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76825" y="3998777"/>
            <a:ext cx="3286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www.huffingtonpost.com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15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4061"/>
          </a:xfrm>
        </p:spPr>
        <p:txBody>
          <a:bodyPr/>
          <a:lstStyle/>
          <a:p>
            <a:r>
              <a:rPr lang="hu-HU" dirty="0" smtClean="0"/>
              <a:t>    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Megtetszik egy cipő...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23445" y="1154163"/>
            <a:ext cx="9167445" cy="5257084"/>
          </a:xfr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537149" y="3690193"/>
            <a:ext cx="1895475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640336" y="3690193"/>
            <a:ext cx="1895475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4857077" y="4253236"/>
            <a:ext cx="2915996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2883474" y="4714901"/>
            <a:ext cx="1871663" cy="1303338"/>
          </a:xfrm>
          <a:custGeom>
            <a:avLst/>
            <a:gdLst>
              <a:gd name="T0" fmla="*/ 180 w 1179"/>
              <a:gd name="T1" fmla="*/ 605 h 821"/>
              <a:gd name="T2" fmla="*/ 128 w 1179"/>
              <a:gd name="T3" fmla="*/ 583 h 821"/>
              <a:gd name="T4" fmla="*/ 84 w 1179"/>
              <a:gd name="T5" fmla="*/ 549 h 821"/>
              <a:gd name="T6" fmla="*/ 48 w 1179"/>
              <a:gd name="T7" fmla="*/ 505 h 821"/>
              <a:gd name="T8" fmla="*/ 20 w 1179"/>
              <a:gd name="T9" fmla="*/ 456 h 821"/>
              <a:gd name="T10" fmla="*/ 4 w 1179"/>
              <a:gd name="T11" fmla="*/ 400 h 821"/>
              <a:gd name="T12" fmla="*/ 0 w 1179"/>
              <a:gd name="T13" fmla="*/ 344 h 821"/>
              <a:gd name="T14" fmla="*/ 6 w 1179"/>
              <a:gd name="T15" fmla="*/ 288 h 821"/>
              <a:gd name="T16" fmla="*/ 26 w 1179"/>
              <a:gd name="T17" fmla="*/ 234 h 821"/>
              <a:gd name="T18" fmla="*/ 46 w 1179"/>
              <a:gd name="T19" fmla="*/ 202 h 821"/>
              <a:gd name="T20" fmla="*/ 96 w 1179"/>
              <a:gd name="T21" fmla="*/ 146 h 821"/>
              <a:gd name="T22" fmla="*/ 156 w 1179"/>
              <a:gd name="T23" fmla="*/ 100 h 821"/>
              <a:gd name="T24" fmla="*/ 226 w 1179"/>
              <a:gd name="T25" fmla="*/ 64 h 821"/>
              <a:gd name="T26" fmla="*/ 302 w 1179"/>
              <a:gd name="T27" fmla="*/ 36 h 821"/>
              <a:gd name="T28" fmla="*/ 381 w 1179"/>
              <a:gd name="T29" fmla="*/ 16 h 821"/>
              <a:gd name="T30" fmla="*/ 461 w 1179"/>
              <a:gd name="T31" fmla="*/ 4 h 821"/>
              <a:gd name="T32" fmla="*/ 537 w 1179"/>
              <a:gd name="T33" fmla="*/ 0 h 821"/>
              <a:gd name="T34" fmla="*/ 573 w 1179"/>
              <a:gd name="T35" fmla="*/ 0 h 821"/>
              <a:gd name="T36" fmla="*/ 703 w 1179"/>
              <a:gd name="T37" fmla="*/ 12 h 821"/>
              <a:gd name="T38" fmla="*/ 805 w 1179"/>
              <a:gd name="T39" fmla="*/ 32 h 821"/>
              <a:gd name="T40" fmla="*/ 871 w 1179"/>
              <a:gd name="T41" fmla="*/ 50 h 821"/>
              <a:gd name="T42" fmla="*/ 937 w 1179"/>
              <a:gd name="T43" fmla="*/ 74 h 821"/>
              <a:gd name="T44" fmla="*/ 997 w 1179"/>
              <a:gd name="T45" fmla="*/ 104 h 821"/>
              <a:gd name="T46" fmla="*/ 1053 w 1179"/>
              <a:gd name="T47" fmla="*/ 140 h 821"/>
              <a:gd name="T48" fmla="*/ 1079 w 1179"/>
              <a:gd name="T49" fmla="*/ 158 h 821"/>
              <a:gd name="T50" fmla="*/ 1109 w 1179"/>
              <a:gd name="T51" fmla="*/ 188 h 821"/>
              <a:gd name="T52" fmla="*/ 1133 w 1179"/>
              <a:gd name="T53" fmla="*/ 220 h 821"/>
              <a:gd name="T54" fmla="*/ 1153 w 1179"/>
              <a:gd name="T55" fmla="*/ 254 h 821"/>
              <a:gd name="T56" fmla="*/ 1167 w 1179"/>
              <a:gd name="T57" fmla="*/ 290 h 821"/>
              <a:gd name="T58" fmla="*/ 1175 w 1179"/>
              <a:gd name="T59" fmla="*/ 326 h 821"/>
              <a:gd name="T60" fmla="*/ 1179 w 1179"/>
              <a:gd name="T61" fmla="*/ 364 h 821"/>
              <a:gd name="T62" fmla="*/ 1173 w 1179"/>
              <a:gd name="T63" fmla="*/ 442 h 821"/>
              <a:gd name="T64" fmla="*/ 1151 w 1179"/>
              <a:gd name="T65" fmla="*/ 515 h 821"/>
              <a:gd name="T66" fmla="*/ 1111 w 1179"/>
              <a:gd name="T67" fmla="*/ 583 h 821"/>
              <a:gd name="T68" fmla="*/ 1059 w 1179"/>
              <a:gd name="T69" fmla="*/ 641 h 821"/>
              <a:gd name="T70" fmla="*/ 995 w 1179"/>
              <a:gd name="T71" fmla="*/ 687 h 821"/>
              <a:gd name="T72" fmla="*/ 981 w 1179"/>
              <a:gd name="T73" fmla="*/ 695 h 821"/>
              <a:gd name="T74" fmla="*/ 929 w 1179"/>
              <a:gd name="T75" fmla="*/ 711 h 821"/>
              <a:gd name="T76" fmla="*/ 847 w 1179"/>
              <a:gd name="T77" fmla="*/ 725 h 821"/>
              <a:gd name="T78" fmla="*/ 751 w 1179"/>
              <a:gd name="T79" fmla="*/ 729 h 821"/>
              <a:gd name="T80" fmla="*/ 653 w 1179"/>
              <a:gd name="T81" fmla="*/ 725 h 821"/>
              <a:gd name="T82" fmla="*/ 557 w 1179"/>
              <a:gd name="T83" fmla="*/ 715 h 821"/>
              <a:gd name="T84" fmla="*/ 471 w 1179"/>
              <a:gd name="T85" fmla="*/ 703 h 821"/>
              <a:gd name="T86" fmla="*/ 405 w 1179"/>
              <a:gd name="T87" fmla="*/ 687 h 821"/>
              <a:gd name="T88" fmla="*/ 361 w 1179"/>
              <a:gd name="T89" fmla="*/ 671 h 821"/>
              <a:gd name="T90" fmla="*/ 329 w 1179"/>
              <a:gd name="T91" fmla="*/ 697 h 821"/>
              <a:gd name="T92" fmla="*/ 258 w 1179"/>
              <a:gd name="T93" fmla="*/ 743 h 821"/>
              <a:gd name="T94" fmla="*/ 184 w 1179"/>
              <a:gd name="T95" fmla="*/ 781 h 821"/>
              <a:gd name="T96" fmla="*/ 106 w 1179"/>
              <a:gd name="T97" fmla="*/ 809 h 821"/>
              <a:gd name="T98" fmla="*/ 66 w 1179"/>
              <a:gd name="T99" fmla="*/ 821 h 821"/>
              <a:gd name="T100" fmla="*/ 92 w 1179"/>
              <a:gd name="T101" fmla="*/ 781 h 821"/>
              <a:gd name="T102" fmla="*/ 146 w 1179"/>
              <a:gd name="T103" fmla="*/ 687 h 821"/>
              <a:gd name="T104" fmla="*/ 160 w 1179"/>
              <a:gd name="T105" fmla="*/ 657 h 821"/>
              <a:gd name="T106" fmla="*/ 180 w 1179"/>
              <a:gd name="T107" fmla="*/ 6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9" h="821">
                <a:moveTo>
                  <a:pt x="180" y="605"/>
                </a:moveTo>
                <a:lnTo>
                  <a:pt x="180" y="605"/>
                </a:lnTo>
                <a:lnTo>
                  <a:pt x="154" y="595"/>
                </a:lnTo>
                <a:lnTo>
                  <a:pt x="128" y="583"/>
                </a:lnTo>
                <a:lnTo>
                  <a:pt x="104" y="567"/>
                </a:lnTo>
                <a:lnTo>
                  <a:pt x="84" y="549"/>
                </a:lnTo>
                <a:lnTo>
                  <a:pt x="64" y="527"/>
                </a:lnTo>
                <a:lnTo>
                  <a:pt x="48" y="505"/>
                </a:lnTo>
                <a:lnTo>
                  <a:pt x="32" y="482"/>
                </a:lnTo>
                <a:lnTo>
                  <a:pt x="20" y="456"/>
                </a:lnTo>
                <a:lnTo>
                  <a:pt x="10" y="428"/>
                </a:lnTo>
                <a:lnTo>
                  <a:pt x="4" y="400"/>
                </a:lnTo>
                <a:lnTo>
                  <a:pt x="0" y="372"/>
                </a:lnTo>
                <a:lnTo>
                  <a:pt x="0" y="344"/>
                </a:lnTo>
                <a:lnTo>
                  <a:pt x="2" y="316"/>
                </a:lnTo>
                <a:lnTo>
                  <a:pt x="6" y="288"/>
                </a:lnTo>
                <a:lnTo>
                  <a:pt x="14" y="260"/>
                </a:lnTo>
                <a:lnTo>
                  <a:pt x="26" y="234"/>
                </a:lnTo>
                <a:lnTo>
                  <a:pt x="26" y="234"/>
                </a:lnTo>
                <a:lnTo>
                  <a:pt x="46" y="202"/>
                </a:lnTo>
                <a:lnTo>
                  <a:pt x="70" y="174"/>
                </a:lnTo>
                <a:lnTo>
                  <a:pt x="96" y="146"/>
                </a:lnTo>
                <a:lnTo>
                  <a:pt x="124" y="122"/>
                </a:lnTo>
                <a:lnTo>
                  <a:pt x="156" y="100"/>
                </a:lnTo>
                <a:lnTo>
                  <a:pt x="190" y="80"/>
                </a:lnTo>
                <a:lnTo>
                  <a:pt x="226" y="64"/>
                </a:lnTo>
                <a:lnTo>
                  <a:pt x="264" y="48"/>
                </a:lnTo>
                <a:lnTo>
                  <a:pt x="302" y="36"/>
                </a:lnTo>
                <a:lnTo>
                  <a:pt x="343" y="24"/>
                </a:lnTo>
                <a:lnTo>
                  <a:pt x="381" y="16"/>
                </a:lnTo>
                <a:lnTo>
                  <a:pt x="421" y="10"/>
                </a:lnTo>
                <a:lnTo>
                  <a:pt x="461" y="4"/>
                </a:lnTo>
                <a:lnTo>
                  <a:pt x="499" y="0"/>
                </a:lnTo>
                <a:lnTo>
                  <a:pt x="537" y="0"/>
                </a:lnTo>
                <a:lnTo>
                  <a:pt x="573" y="0"/>
                </a:lnTo>
                <a:lnTo>
                  <a:pt x="573" y="0"/>
                </a:lnTo>
                <a:lnTo>
                  <a:pt x="637" y="4"/>
                </a:lnTo>
                <a:lnTo>
                  <a:pt x="703" y="12"/>
                </a:lnTo>
                <a:lnTo>
                  <a:pt x="771" y="24"/>
                </a:lnTo>
                <a:lnTo>
                  <a:pt x="805" y="32"/>
                </a:lnTo>
                <a:lnTo>
                  <a:pt x="839" y="40"/>
                </a:lnTo>
                <a:lnTo>
                  <a:pt x="871" y="50"/>
                </a:lnTo>
                <a:lnTo>
                  <a:pt x="905" y="62"/>
                </a:lnTo>
                <a:lnTo>
                  <a:pt x="937" y="74"/>
                </a:lnTo>
                <a:lnTo>
                  <a:pt x="967" y="88"/>
                </a:lnTo>
                <a:lnTo>
                  <a:pt x="997" y="104"/>
                </a:lnTo>
                <a:lnTo>
                  <a:pt x="1027" y="120"/>
                </a:lnTo>
                <a:lnTo>
                  <a:pt x="1053" y="140"/>
                </a:lnTo>
                <a:lnTo>
                  <a:pt x="1079" y="158"/>
                </a:lnTo>
                <a:lnTo>
                  <a:pt x="1079" y="158"/>
                </a:lnTo>
                <a:lnTo>
                  <a:pt x="1095" y="174"/>
                </a:lnTo>
                <a:lnTo>
                  <a:pt x="1109" y="188"/>
                </a:lnTo>
                <a:lnTo>
                  <a:pt x="1123" y="204"/>
                </a:lnTo>
                <a:lnTo>
                  <a:pt x="1133" y="220"/>
                </a:lnTo>
                <a:lnTo>
                  <a:pt x="1145" y="236"/>
                </a:lnTo>
                <a:lnTo>
                  <a:pt x="1153" y="254"/>
                </a:lnTo>
                <a:lnTo>
                  <a:pt x="1161" y="272"/>
                </a:lnTo>
                <a:lnTo>
                  <a:pt x="1167" y="290"/>
                </a:lnTo>
                <a:lnTo>
                  <a:pt x="1173" y="308"/>
                </a:lnTo>
                <a:lnTo>
                  <a:pt x="1175" y="326"/>
                </a:lnTo>
                <a:lnTo>
                  <a:pt x="1179" y="346"/>
                </a:lnTo>
                <a:lnTo>
                  <a:pt x="1179" y="364"/>
                </a:lnTo>
                <a:lnTo>
                  <a:pt x="1179" y="402"/>
                </a:lnTo>
                <a:lnTo>
                  <a:pt x="1173" y="442"/>
                </a:lnTo>
                <a:lnTo>
                  <a:pt x="1165" y="478"/>
                </a:lnTo>
                <a:lnTo>
                  <a:pt x="1151" y="515"/>
                </a:lnTo>
                <a:lnTo>
                  <a:pt x="1133" y="549"/>
                </a:lnTo>
                <a:lnTo>
                  <a:pt x="1111" y="583"/>
                </a:lnTo>
                <a:lnTo>
                  <a:pt x="1087" y="613"/>
                </a:lnTo>
                <a:lnTo>
                  <a:pt x="1059" y="641"/>
                </a:lnTo>
                <a:lnTo>
                  <a:pt x="1029" y="667"/>
                </a:lnTo>
                <a:lnTo>
                  <a:pt x="995" y="687"/>
                </a:lnTo>
                <a:lnTo>
                  <a:pt x="995" y="687"/>
                </a:lnTo>
                <a:lnTo>
                  <a:pt x="981" y="695"/>
                </a:lnTo>
                <a:lnTo>
                  <a:pt x="965" y="701"/>
                </a:lnTo>
                <a:lnTo>
                  <a:pt x="929" y="711"/>
                </a:lnTo>
                <a:lnTo>
                  <a:pt x="889" y="719"/>
                </a:lnTo>
                <a:lnTo>
                  <a:pt x="847" y="725"/>
                </a:lnTo>
                <a:lnTo>
                  <a:pt x="799" y="727"/>
                </a:lnTo>
                <a:lnTo>
                  <a:pt x="751" y="729"/>
                </a:lnTo>
                <a:lnTo>
                  <a:pt x="703" y="727"/>
                </a:lnTo>
                <a:lnTo>
                  <a:pt x="653" y="725"/>
                </a:lnTo>
                <a:lnTo>
                  <a:pt x="605" y="721"/>
                </a:lnTo>
                <a:lnTo>
                  <a:pt x="557" y="715"/>
                </a:lnTo>
                <a:lnTo>
                  <a:pt x="513" y="709"/>
                </a:lnTo>
                <a:lnTo>
                  <a:pt x="471" y="703"/>
                </a:lnTo>
                <a:lnTo>
                  <a:pt x="435" y="695"/>
                </a:lnTo>
                <a:lnTo>
                  <a:pt x="405" y="687"/>
                </a:lnTo>
                <a:lnTo>
                  <a:pt x="379" y="679"/>
                </a:lnTo>
                <a:lnTo>
                  <a:pt x="361" y="671"/>
                </a:lnTo>
                <a:lnTo>
                  <a:pt x="361" y="671"/>
                </a:lnTo>
                <a:lnTo>
                  <a:pt x="329" y="697"/>
                </a:lnTo>
                <a:lnTo>
                  <a:pt x="294" y="721"/>
                </a:lnTo>
                <a:lnTo>
                  <a:pt x="258" y="743"/>
                </a:lnTo>
                <a:lnTo>
                  <a:pt x="222" y="763"/>
                </a:lnTo>
                <a:lnTo>
                  <a:pt x="184" y="781"/>
                </a:lnTo>
                <a:lnTo>
                  <a:pt x="144" y="797"/>
                </a:lnTo>
                <a:lnTo>
                  <a:pt x="106" y="809"/>
                </a:lnTo>
                <a:lnTo>
                  <a:pt x="66" y="821"/>
                </a:lnTo>
                <a:lnTo>
                  <a:pt x="66" y="821"/>
                </a:lnTo>
                <a:lnTo>
                  <a:pt x="78" y="803"/>
                </a:lnTo>
                <a:lnTo>
                  <a:pt x="92" y="781"/>
                </a:lnTo>
                <a:lnTo>
                  <a:pt x="120" y="733"/>
                </a:lnTo>
                <a:lnTo>
                  <a:pt x="146" y="687"/>
                </a:lnTo>
                <a:lnTo>
                  <a:pt x="160" y="657"/>
                </a:lnTo>
                <a:lnTo>
                  <a:pt x="160" y="657"/>
                </a:lnTo>
                <a:lnTo>
                  <a:pt x="180" y="605"/>
                </a:lnTo>
                <a:lnTo>
                  <a:pt x="180" y="605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628827" y="3959386"/>
            <a:ext cx="159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    </a:t>
            </a:r>
            <a:r>
              <a:rPr lang="hu-HU" b="1" dirty="0" smtClean="0"/>
              <a:t>Facebookon biztos hamis</a:t>
            </a:r>
            <a:endParaRPr lang="hu-H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62243" y="5001491"/>
            <a:ext cx="16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 túl olcsó is gyanús</a:t>
            </a:r>
            <a:endParaRPr lang="hu-H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05687" y="4543425"/>
            <a:ext cx="235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akarok külföldről rendelni</a:t>
            </a:r>
            <a:endParaRPr lang="hu-HU" b="1" dirty="0"/>
          </a:p>
        </p:txBody>
      </p: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24" y="1744326"/>
            <a:ext cx="4352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1154163"/>
            <a:ext cx="9167445" cy="5257084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976" y="1555845"/>
            <a:ext cx="61193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Legyen: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Webshop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Magyar nyelvű oldal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Megbízható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Átutalásos vagy bankkártyás fizetés</a:t>
            </a:r>
          </a:p>
          <a:p>
            <a:endParaRPr lang="hu-HU" sz="2800" b="1" dirty="0">
              <a:solidFill>
                <a:srgbClr val="FF0000"/>
              </a:solidFill>
            </a:endParaRPr>
          </a:p>
          <a:p>
            <a:r>
              <a:rPr lang="hu-HU" sz="2800" b="1" dirty="0" smtClean="0">
                <a:solidFill>
                  <a:srgbClr val="FF0000"/>
                </a:solidFill>
              </a:rPr>
              <a:t>Ne legyen: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Gyanúsan olcsó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Távol-keleti szállítás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Igénytelen honlap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Social media </a:t>
            </a:r>
            <a:endParaRPr lang="hu-HU" dirty="0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533114" y="160406"/>
            <a:ext cx="7886700" cy="1044061"/>
          </a:xfrm>
        </p:spPr>
        <p:txBody>
          <a:bodyPr/>
          <a:lstStyle/>
          <a:p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Tudatosan vásárolok!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813304"/>
            <a:ext cx="7220876" cy="4314256"/>
          </a:xfrm>
          <a:prstGeom prst="rect">
            <a:avLst/>
          </a:prstGeom>
        </p:spPr>
      </p:pic>
      <p:grpSp>
        <p:nvGrpSpPr>
          <p:cNvPr id="12" name="Csoportba foglalás 40"/>
          <p:cNvGrpSpPr/>
          <p:nvPr/>
        </p:nvGrpSpPr>
        <p:grpSpPr>
          <a:xfrm>
            <a:off x="5260233" y="454215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4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64072" y="666946"/>
            <a:ext cx="248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Ez jól néz ki!</a:t>
            </a:r>
          </a:p>
          <a:p>
            <a:pPr algn="ctr"/>
            <a:endParaRPr lang="hu-HU" b="1" dirty="0"/>
          </a:p>
          <a:p>
            <a:pPr algn="ctr"/>
            <a:r>
              <a:rPr lang="hu-HU" b="1" dirty="0" smtClean="0"/>
              <a:t>Görgessünk lejjebb!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11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813304"/>
            <a:ext cx="5760720" cy="2619375"/>
          </a:xfrm>
          <a:prstGeom prst="rect">
            <a:avLst/>
          </a:prstGeom>
        </p:spPr>
      </p:pic>
      <p:grpSp>
        <p:nvGrpSpPr>
          <p:cNvPr id="12" name="Csoportba foglalás 40"/>
          <p:cNvGrpSpPr/>
          <p:nvPr/>
        </p:nvGrpSpPr>
        <p:grpSpPr>
          <a:xfrm>
            <a:off x="5260233" y="454215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4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900663" y="2969445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9" y="4127760"/>
            <a:ext cx="5760720" cy="258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8375" y="66694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Megbízhatónak látszik, és valamivel olcsóbb, mint a boltban.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MEGRENDELEM!</a:t>
            </a:r>
          </a:p>
        </p:txBody>
      </p:sp>
    </p:spTree>
    <p:extLst>
      <p:ext uri="{BB962C8B-B14F-4D97-AF65-F5344CB8AC3E}">
        <p14:creationId xmlns:p14="http://schemas.microsoft.com/office/powerpoint/2010/main" val="3548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5" y="2029338"/>
            <a:ext cx="7886700" cy="106628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Vagy mégsem annyira jó ötlet?</a:t>
            </a:r>
            <a:endParaRPr lang="hu-HU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ea typeface="Geneva" pitchFamily="125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267" y="27527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27" name="Csoportba foglalás 40"/>
          <p:cNvGrpSpPr/>
          <p:nvPr/>
        </p:nvGrpSpPr>
        <p:grpSpPr>
          <a:xfrm>
            <a:off x="5174508" y="3095625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0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900663" y="2969445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57875" y="353580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Mit lehetett volna jobban megnézni?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920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Honlap címe: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Helyesírás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Fizetési módok:</a:t>
            </a: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lehetett volna jobban megnézni?</a:t>
            </a:r>
            <a:endParaRPr lang="hu-H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5"/>
          <a:stretch/>
        </p:blipFill>
        <p:spPr>
          <a:xfrm>
            <a:off x="1657084" y="1956867"/>
            <a:ext cx="6949414" cy="11387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58" y="3881386"/>
            <a:ext cx="6873983" cy="9001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81375" y="3771900"/>
            <a:ext cx="1750416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16" y="5648325"/>
            <a:ext cx="690658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 az eladó?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61925" y="160406"/>
            <a:ext cx="8658225" cy="1044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    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lehetett volna jobban megnézni?</a:t>
            </a:r>
            <a:endParaRPr lang="hu-HU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" y="2080986"/>
            <a:ext cx="868801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260</Words>
  <Application>Microsoft Office PowerPoint</Application>
  <PresentationFormat>On-screen Show (4:3)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Office-téma</vt:lpstr>
      <vt:lpstr>Vásárlás a neten</vt:lpstr>
      <vt:lpstr>Megtetszik egy cipő...</vt:lpstr>
      <vt:lpstr>     Megtetszik egy cipő...</vt:lpstr>
      <vt:lpstr>     Tudatosan vásárolok!</vt:lpstr>
      <vt:lpstr>PowerPoint Presentation</vt:lpstr>
      <vt:lpstr>PowerPoint Presentation</vt:lpstr>
      <vt:lpstr>Vagy mégsem annyira jó ötlet?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K</cp:lastModifiedBy>
  <cp:revision>145</cp:revision>
  <dcterms:created xsi:type="dcterms:W3CDTF">2016-08-31T12:04:07Z</dcterms:created>
  <dcterms:modified xsi:type="dcterms:W3CDTF">2020-05-11T12:27:26Z</dcterms:modified>
</cp:coreProperties>
</file>