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8" r:id="rId24"/>
    <p:sldId id="319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1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24" autoAdjust="0"/>
  </p:normalViewPr>
  <p:slideViewPr>
    <p:cSldViewPr snapToGrid="0">
      <p:cViewPr varScale="1">
        <p:scale>
          <a:sx n="56" d="100"/>
          <a:sy n="56" d="100"/>
        </p:scale>
        <p:origin x="8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90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6874-EBB7-40B0-BE72-257CCEB8948C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59D6C-995B-4A99-9181-8E0D2DE775A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694F-F3C2-4691-B4FD-93D8EAB0EF1D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8492-9D95-4A8C-B136-75B991C3F87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65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37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37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B8492-9D95-4A8C-B136-75B991C3F87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4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58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728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9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6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09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0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8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89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842E-721E-4AD2-8B46-718C0D98454A}" type="datetimeFigureOut">
              <a:rPr lang="hu-HU" smtClean="0"/>
              <a:pPr/>
              <a:t>2020. 05. 12.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048C-5D1B-4FE8-A573-69CF656C36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6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J%C3%A1t%C3%A9k_(t%C3%A1rgy)" TargetMode="External"/><Relationship Id="rId5" Type="http://schemas.openxmlformats.org/officeDocument/2006/relationships/hyperlink" Target="https://hu.wikipedia.org/wiki/Rubik_Ern%C5%91_(j%C3%A1t%C3%A9ktervez%C5%91)" TargetMode="External"/><Relationship Id="rId4" Type="http://schemas.openxmlformats.org/officeDocument/2006/relationships/hyperlink" Target="https://hu.wikipedia.org/wiki/Logik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8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jpeg"/><Relationship Id="rId11" Type="http://schemas.openxmlformats.org/officeDocument/2006/relationships/image" Target="../media/image53.png"/><Relationship Id="rId5" Type="http://schemas.openxmlformats.org/officeDocument/2006/relationships/image" Target="../media/image49.jpeg"/><Relationship Id="rId10" Type="http://schemas.openxmlformats.org/officeDocument/2006/relationships/image" Target="../media/image52.jpe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Giorgio_Vasari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hu.wikipedia.org/wiki/Renesz%C3%A1ns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Arck%C3%A9p" TargetMode="External"/><Relationship Id="rId5" Type="http://schemas.openxmlformats.org/officeDocument/2006/relationships/hyperlink" Target="https://hu.wikipedia.org/wiki/Olajfestm%C3%A9ny" TargetMode="External"/><Relationship Id="rId4" Type="http://schemas.openxmlformats.org/officeDocument/2006/relationships/hyperlink" Target="https://hu.wikipedia.org/wiki/Ny%C3%A1rfa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 hamisítás veszélyei és a </a:t>
            </a:r>
            <a:r>
              <a:rPr lang="hu-HU" b="1" dirty="0" smtClean="0"/>
              <a:t>szerzői jogi védelem </a:t>
            </a:r>
            <a:r>
              <a:rPr lang="hu-HU" b="1" dirty="0" smtClean="0"/>
              <a:t>középiskolás szemmel </a:t>
            </a:r>
            <a:endParaRPr lang="hu-HU" b="1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9" y="3162104"/>
            <a:ext cx="1877413" cy="3218422"/>
          </a:xfrm>
        </p:spPr>
      </p:pic>
      <p:sp>
        <p:nvSpPr>
          <p:cNvPr id="3" name="TextBox 2"/>
          <p:cNvSpPr txBox="1"/>
          <p:nvPr/>
        </p:nvSpPr>
        <p:spPr>
          <a:xfrm>
            <a:off x="1538287" y="2141114"/>
            <a:ext cx="60674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Szellemitulajdon-védelem </a:t>
            </a:r>
            <a:r>
              <a:rPr lang="hu-HU" sz="2400" b="1" dirty="0" smtClean="0"/>
              <a:t>a gyakorlatban  </a:t>
            </a:r>
            <a:endParaRPr lang="hu-HU" sz="2400" b="1" dirty="0" smtClean="0"/>
          </a:p>
          <a:p>
            <a:pPr algn="ctr"/>
            <a:r>
              <a:rPr lang="hu-HU" sz="2400" b="1" dirty="0" smtClean="0"/>
              <a:t>1</a:t>
            </a:r>
            <a:r>
              <a:rPr lang="hu-HU" sz="2400" b="1" dirty="0" smtClean="0"/>
              <a:t>. rész</a:t>
            </a:r>
          </a:p>
          <a:p>
            <a:endParaRPr lang="hu-HU" sz="2400" b="1" dirty="0"/>
          </a:p>
          <a:p>
            <a:endParaRPr lang="hu-HU" sz="2400" b="1" dirty="0" smtClean="0"/>
          </a:p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TE DÖNTHETSZ!</a:t>
            </a:r>
          </a:p>
          <a:p>
            <a:endParaRPr lang="hu-HU" sz="2400" b="1" dirty="0"/>
          </a:p>
          <a:p>
            <a:endParaRPr lang="hu-HU" sz="2400" dirty="0"/>
          </a:p>
        </p:txBody>
      </p:sp>
      <p:pic>
        <p:nvPicPr>
          <p:cNvPr id="6" name="Kép 5" descr="HENT_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106" y="4753039"/>
            <a:ext cx="3707937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cs typeface="Arial" pitchFamily="34" charset="0"/>
              </a:rPr>
              <a:t>- ötlet</a:t>
            </a:r>
            <a:r>
              <a:rPr lang="hu-HU" sz="2400" b="1" dirty="0" smtClean="0">
                <a:cs typeface="Arial" pitchFamily="34" charset="0"/>
              </a:rPr>
              <a:t>, elv</a:t>
            </a:r>
            <a:r>
              <a:rPr lang="hu-HU" sz="2400" dirty="0" smtClean="0">
                <a:cs typeface="Arial" pitchFamily="34" charset="0"/>
              </a:rPr>
              <a:t>, </a:t>
            </a:r>
            <a:r>
              <a:rPr lang="hu-HU" sz="2400" b="1" dirty="0" smtClean="0">
                <a:cs typeface="Arial" pitchFamily="34" charset="0"/>
              </a:rPr>
              <a:t>elgondolás</a:t>
            </a:r>
          </a:p>
          <a:p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- matematikai </a:t>
            </a:r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művelet</a:t>
            </a:r>
          </a:p>
          <a:p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- jogszabály</a:t>
            </a:r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, hatósági határozat</a:t>
            </a:r>
          </a:p>
          <a:p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- tények</a:t>
            </a:r>
            <a:endParaRPr lang="hu-HU" sz="2400" b="1" dirty="0" smtClean="0"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- sajtóközlemény</a:t>
            </a:r>
            <a:endParaRPr lang="hu-HU" sz="2400" b="1" dirty="0" smtClean="0"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- a </a:t>
            </a:r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népművészet, a folklór elemei</a:t>
            </a:r>
          </a:p>
          <a:p>
            <a:endParaRPr lang="hu-HU" sz="24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                                    Mi az a mém?</a:t>
            </a:r>
          </a:p>
          <a:p>
            <a:endParaRPr lang="hu-HU" sz="2400" b="1" dirty="0" smtClean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381500" y="4200525"/>
            <a:ext cx="2543176" cy="1228725"/>
          </a:xfrm>
          <a:custGeom>
            <a:avLst/>
            <a:gdLst>
              <a:gd name="T0" fmla="*/ 108 w 1052"/>
              <a:gd name="T1" fmla="*/ 26 h 975"/>
              <a:gd name="T2" fmla="*/ 36 w 1052"/>
              <a:gd name="T3" fmla="*/ 74 h 975"/>
              <a:gd name="T4" fmla="*/ 4 w 1052"/>
              <a:gd name="T5" fmla="*/ 170 h 975"/>
              <a:gd name="T6" fmla="*/ 0 w 1052"/>
              <a:gd name="T7" fmla="*/ 316 h 975"/>
              <a:gd name="T8" fmla="*/ 10 w 1052"/>
              <a:gd name="T9" fmla="*/ 567 h 975"/>
              <a:gd name="T10" fmla="*/ 26 w 1052"/>
              <a:gd name="T11" fmla="*/ 673 h 975"/>
              <a:gd name="T12" fmla="*/ 88 w 1052"/>
              <a:gd name="T13" fmla="*/ 759 h 975"/>
              <a:gd name="T14" fmla="*/ 184 w 1052"/>
              <a:gd name="T15" fmla="*/ 791 h 975"/>
              <a:gd name="T16" fmla="*/ 444 w 1052"/>
              <a:gd name="T17" fmla="*/ 801 h 975"/>
              <a:gd name="T18" fmla="*/ 630 w 1052"/>
              <a:gd name="T19" fmla="*/ 787 h 975"/>
              <a:gd name="T20" fmla="*/ 746 w 1052"/>
              <a:gd name="T21" fmla="*/ 793 h 975"/>
              <a:gd name="T22" fmla="*/ 804 w 1052"/>
              <a:gd name="T23" fmla="*/ 823 h 975"/>
              <a:gd name="T24" fmla="*/ 936 w 1052"/>
              <a:gd name="T25" fmla="*/ 973 h 975"/>
              <a:gd name="T26" fmla="*/ 956 w 1052"/>
              <a:gd name="T27" fmla="*/ 969 h 975"/>
              <a:gd name="T28" fmla="*/ 914 w 1052"/>
              <a:gd name="T29" fmla="*/ 871 h 975"/>
              <a:gd name="T30" fmla="*/ 912 w 1052"/>
              <a:gd name="T31" fmla="*/ 799 h 975"/>
              <a:gd name="T32" fmla="*/ 960 w 1052"/>
              <a:gd name="T33" fmla="*/ 775 h 975"/>
              <a:gd name="T34" fmla="*/ 1018 w 1052"/>
              <a:gd name="T35" fmla="*/ 717 h 975"/>
              <a:gd name="T36" fmla="*/ 1050 w 1052"/>
              <a:gd name="T37" fmla="*/ 609 h 975"/>
              <a:gd name="T38" fmla="*/ 1046 w 1052"/>
              <a:gd name="T39" fmla="*/ 450 h 975"/>
              <a:gd name="T40" fmla="*/ 1010 w 1052"/>
              <a:gd name="T41" fmla="*/ 182 h 975"/>
              <a:gd name="T42" fmla="*/ 958 w 1052"/>
              <a:gd name="T43" fmla="*/ 88 h 975"/>
              <a:gd name="T44" fmla="*/ 854 w 1052"/>
              <a:gd name="T45" fmla="*/ 36 h 975"/>
              <a:gd name="T46" fmla="*/ 722 w 1052"/>
              <a:gd name="T47" fmla="*/ 12 h 975"/>
              <a:gd name="T48" fmla="*/ 382 w 1052"/>
              <a:gd name="T49" fmla="*/ 0 h 975"/>
              <a:gd name="T50" fmla="*/ 164 w 1052"/>
              <a:gd name="T51" fmla="*/ 16 h 975"/>
              <a:gd name="T52" fmla="*/ 236 w 1052"/>
              <a:gd name="T53" fmla="*/ 16 h 975"/>
              <a:gd name="T54" fmla="*/ 544 w 1052"/>
              <a:gd name="T55" fmla="*/ 12 h 975"/>
              <a:gd name="T56" fmla="*/ 806 w 1052"/>
              <a:gd name="T57" fmla="*/ 38 h 975"/>
              <a:gd name="T58" fmla="*/ 912 w 1052"/>
              <a:gd name="T59" fmla="*/ 74 h 975"/>
              <a:gd name="T60" fmla="*/ 986 w 1052"/>
              <a:gd name="T61" fmla="*/ 168 h 975"/>
              <a:gd name="T62" fmla="*/ 1014 w 1052"/>
              <a:gd name="T63" fmla="*/ 322 h 975"/>
              <a:gd name="T64" fmla="*/ 1032 w 1052"/>
              <a:gd name="T65" fmla="*/ 525 h 975"/>
              <a:gd name="T66" fmla="*/ 1020 w 1052"/>
              <a:gd name="T67" fmla="*/ 663 h 975"/>
              <a:gd name="T68" fmla="*/ 948 w 1052"/>
              <a:gd name="T69" fmla="*/ 767 h 975"/>
              <a:gd name="T70" fmla="*/ 894 w 1052"/>
              <a:gd name="T71" fmla="*/ 787 h 975"/>
              <a:gd name="T72" fmla="*/ 884 w 1052"/>
              <a:gd name="T73" fmla="*/ 815 h 975"/>
              <a:gd name="T74" fmla="*/ 914 w 1052"/>
              <a:gd name="T75" fmla="*/ 931 h 975"/>
              <a:gd name="T76" fmla="*/ 936 w 1052"/>
              <a:gd name="T77" fmla="*/ 947 h 975"/>
              <a:gd name="T78" fmla="*/ 814 w 1052"/>
              <a:gd name="T79" fmla="*/ 811 h 975"/>
              <a:gd name="T80" fmla="*/ 736 w 1052"/>
              <a:gd name="T81" fmla="*/ 777 h 975"/>
              <a:gd name="T82" fmla="*/ 522 w 1052"/>
              <a:gd name="T83" fmla="*/ 785 h 975"/>
              <a:gd name="T84" fmla="*/ 280 w 1052"/>
              <a:gd name="T85" fmla="*/ 795 h 975"/>
              <a:gd name="T86" fmla="*/ 142 w 1052"/>
              <a:gd name="T87" fmla="*/ 771 h 975"/>
              <a:gd name="T88" fmla="*/ 78 w 1052"/>
              <a:gd name="T89" fmla="*/ 729 h 975"/>
              <a:gd name="T90" fmla="*/ 36 w 1052"/>
              <a:gd name="T91" fmla="*/ 625 h 975"/>
              <a:gd name="T92" fmla="*/ 26 w 1052"/>
              <a:gd name="T93" fmla="*/ 416 h 975"/>
              <a:gd name="T94" fmla="*/ 16 w 1052"/>
              <a:gd name="T95" fmla="*/ 218 h 975"/>
              <a:gd name="T96" fmla="*/ 38 w 1052"/>
              <a:gd name="T97" fmla="*/ 96 h 975"/>
              <a:gd name="T98" fmla="*/ 84 w 1052"/>
              <a:gd name="T99" fmla="*/ 46 h 975"/>
              <a:gd name="T100" fmla="*/ 172 w 1052"/>
              <a:gd name="T101" fmla="*/ 20 h 975"/>
              <a:gd name="T102" fmla="*/ 182 w 1052"/>
              <a:gd name="T103" fmla="*/ 12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2" h="975">
                <a:moveTo>
                  <a:pt x="176" y="10"/>
                </a:moveTo>
                <a:lnTo>
                  <a:pt x="176" y="10"/>
                </a:lnTo>
                <a:lnTo>
                  <a:pt x="152" y="14"/>
                </a:lnTo>
                <a:lnTo>
                  <a:pt x="130" y="18"/>
                </a:lnTo>
                <a:lnTo>
                  <a:pt x="108" y="26"/>
                </a:lnTo>
                <a:lnTo>
                  <a:pt x="86" y="34"/>
                </a:lnTo>
                <a:lnTo>
                  <a:pt x="86" y="34"/>
                </a:lnTo>
                <a:lnTo>
                  <a:pt x="66" y="46"/>
                </a:lnTo>
                <a:lnTo>
                  <a:pt x="50" y="60"/>
                </a:lnTo>
                <a:lnTo>
                  <a:pt x="36" y="74"/>
                </a:lnTo>
                <a:lnTo>
                  <a:pt x="26" y="90"/>
                </a:lnTo>
                <a:lnTo>
                  <a:pt x="18" y="106"/>
                </a:lnTo>
                <a:lnTo>
                  <a:pt x="12" y="126"/>
                </a:lnTo>
                <a:lnTo>
                  <a:pt x="8" y="146"/>
                </a:lnTo>
                <a:lnTo>
                  <a:pt x="4" y="170"/>
                </a:lnTo>
                <a:lnTo>
                  <a:pt x="4" y="170"/>
                </a:lnTo>
                <a:lnTo>
                  <a:pt x="0" y="206"/>
                </a:lnTo>
                <a:lnTo>
                  <a:pt x="0" y="242"/>
                </a:lnTo>
                <a:lnTo>
                  <a:pt x="0" y="280"/>
                </a:lnTo>
                <a:lnTo>
                  <a:pt x="0" y="316"/>
                </a:lnTo>
                <a:lnTo>
                  <a:pt x="4" y="390"/>
                </a:lnTo>
                <a:lnTo>
                  <a:pt x="8" y="462"/>
                </a:lnTo>
                <a:lnTo>
                  <a:pt x="8" y="462"/>
                </a:lnTo>
                <a:lnTo>
                  <a:pt x="8" y="516"/>
                </a:lnTo>
                <a:lnTo>
                  <a:pt x="10" y="567"/>
                </a:lnTo>
                <a:lnTo>
                  <a:pt x="12" y="595"/>
                </a:lnTo>
                <a:lnTo>
                  <a:pt x="16" y="621"/>
                </a:lnTo>
                <a:lnTo>
                  <a:pt x="20" y="647"/>
                </a:lnTo>
                <a:lnTo>
                  <a:pt x="26" y="673"/>
                </a:lnTo>
                <a:lnTo>
                  <a:pt x="26" y="673"/>
                </a:lnTo>
                <a:lnTo>
                  <a:pt x="34" y="695"/>
                </a:lnTo>
                <a:lnTo>
                  <a:pt x="44" y="715"/>
                </a:lnTo>
                <a:lnTo>
                  <a:pt x="58" y="731"/>
                </a:lnTo>
                <a:lnTo>
                  <a:pt x="72" y="747"/>
                </a:lnTo>
                <a:lnTo>
                  <a:pt x="88" y="759"/>
                </a:lnTo>
                <a:lnTo>
                  <a:pt x="106" y="769"/>
                </a:lnTo>
                <a:lnTo>
                  <a:pt x="126" y="777"/>
                </a:lnTo>
                <a:lnTo>
                  <a:pt x="148" y="785"/>
                </a:lnTo>
                <a:lnTo>
                  <a:pt x="148" y="785"/>
                </a:lnTo>
                <a:lnTo>
                  <a:pt x="184" y="791"/>
                </a:lnTo>
                <a:lnTo>
                  <a:pt x="220" y="797"/>
                </a:lnTo>
                <a:lnTo>
                  <a:pt x="258" y="801"/>
                </a:lnTo>
                <a:lnTo>
                  <a:pt x="296" y="803"/>
                </a:lnTo>
                <a:lnTo>
                  <a:pt x="370" y="803"/>
                </a:lnTo>
                <a:lnTo>
                  <a:pt x="444" y="801"/>
                </a:lnTo>
                <a:lnTo>
                  <a:pt x="444" y="801"/>
                </a:lnTo>
                <a:lnTo>
                  <a:pt x="518" y="797"/>
                </a:lnTo>
                <a:lnTo>
                  <a:pt x="592" y="791"/>
                </a:lnTo>
                <a:lnTo>
                  <a:pt x="592" y="791"/>
                </a:lnTo>
                <a:lnTo>
                  <a:pt x="630" y="787"/>
                </a:lnTo>
                <a:lnTo>
                  <a:pt x="670" y="785"/>
                </a:lnTo>
                <a:lnTo>
                  <a:pt x="688" y="785"/>
                </a:lnTo>
                <a:lnTo>
                  <a:pt x="708" y="785"/>
                </a:lnTo>
                <a:lnTo>
                  <a:pt x="728" y="789"/>
                </a:lnTo>
                <a:lnTo>
                  <a:pt x="746" y="793"/>
                </a:lnTo>
                <a:lnTo>
                  <a:pt x="746" y="793"/>
                </a:lnTo>
                <a:lnTo>
                  <a:pt x="762" y="797"/>
                </a:lnTo>
                <a:lnTo>
                  <a:pt x="776" y="805"/>
                </a:lnTo>
                <a:lnTo>
                  <a:pt x="790" y="813"/>
                </a:lnTo>
                <a:lnTo>
                  <a:pt x="804" y="823"/>
                </a:lnTo>
                <a:lnTo>
                  <a:pt x="828" y="845"/>
                </a:lnTo>
                <a:lnTo>
                  <a:pt x="852" y="871"/>
                </a:lnTo>
                <a:lnTo>
                  <a:pt x="894" y="925"/>
                </a:lnTo>
                <a:lnTo>
                  <a:pt x="914" y="951"/>
                </a:lnTo>
                <a:lnTo>
                  <a:pt x="936" y="973"/>
                </a:lnTo>
                <a:lnTo>
                  <a:pt x="936" y="973"/>
                </a:lnTo>
                <a:lnTo>
                  <a:pt x="940" y="975"/>
                </a:lnTo>
                <a:lnTo>
                  <a:pt x="948" y="973"/>
                </a:lnTo>
                <a:lnTo>
                  <a:pt x="954" y="971"/>
                </a:lnTo>
                <a:lnTo>
                  <a:pt x="956" y="969"/>
                </a:lnTo>
                <a:lnTo>
                  <a:pt x="956" y="967"/>
                </a:lnTo>
                <a:lnTo>
                  <a:pt x="956" y="967"/>
                </a:lnTo>
                <a:lnTo>
                  <a:pt x="936" y="927"/>
                </a:lnTo>
                <a:lnTo>
                  <a:pt x="924" y="899"/>
                </a:lnTo>
                <a:lnTo>
                  <a:pt x="914" y="871"/>
                </a:lnTo>
                <a:lnTo>
                  <a:pt x="908" y="843"/>
                </a:lnTo>
                <a:lnTo>
                  <a:pt x="906" y="829"/>
                </a:lnTo>
                <a:lnTo>
                  <a:pt x="906" y="817"/>
                </a:lnTo>
                <a:lnTo>
                  <a:pt x="908" y="807"/>
                </a:lnTo>
                <a:lnTo>
                  <a:pt x="912" y="799"/>
                </a:lnTo>
                <a:lnTo>
                  <a:pt x="918" y="793"/>
                </a:lnTo>
                <a:lnTo>
                  <a:pt x="928" y="787"/>
                </a:lnTo>
                <a:lnTo>
                  <a:pt x="928" y="787"/>
                </a:lnTo>
                <a:lnTo>
                  <a:pt x="944" y="781"/>
                </a:lnTo>
                <a:lnTo>
                  <a:pt x="960" y="775"/>
                </a:lnTo>
                <a:lnTo>
                  <a:pt x="974" y="765"/>
                </a:lnTo>
                <a:lnTo>
                  <a:pt x="986" y="755"/>
                </a:lnTo>
                <a:lnTo>
                  <a:pt x="998" y="743"/>
                </a:lnTo>
                <a:lnTo>
                  <a:pt x="1010" y="731"/>
                </a:lnTo>
                <a:lnTo>
                  <a:pt x="1018" y="717"/>
                </a:lnTo>
                <a:lnTo>
                  <a:pt x="1026" y="701"/>
                </a:lnTo>
                <a:lnTo>
                  <a:pt x="1026" y="701"/>
                </a:lnTo>
                <a:lnTo>
                  <a:pt x="1038" y="673"/>
                </a:lnTo>
                <a:lnTo>
                  <a:pt x="1046" y="641"/>
                </a:lnTo>
                <a:lnTo>
                  <a:pt x="1050" y="609"/>
                </a:lnTo>
                <a:lnTo>
                  <a:pt x="1052" y="577"/>
                </a:lnTo>
                <a:lnTo>
                  <a:pt x="1052" y="543"/>
                </a:lnTo>
                <a:lnTo>
                  <a:pt x="1050" y="512"/>
                </a:lnTo>
                <a:lnTo>
                  <a:pt x="1046" y="450"/>
                </a:lnTo>
                <a:lnTo>
                  <a:pt x="1046" y="450"/>
                </a:lnTo>
                <a:lnTo>
                  <a:pt x="1040" y="374"/>
                </a:lnTo>
                <a:lnTo>
                  <a:pt x="1032" y="296"/>
                </a:lnTo>
                <a:lnTo>
                  <a:pt x="1026" y="258"/>
                </a:lnTo>
                <a:lnTo>
                  <a:pt x="1018" y="220"/>
                </a:lnTo>
                <a:lnTo>
                  <a:pt x="1010" y="182"/>
                </a:lnTo>
                <a:lnTo>
                  <a:pt x="998" y="146"/>
                </a:lnTo>
                <a:lnTo>
                  <a:pt x="998" y="146"/>
                </a:lnTo>
                <a:lnTo>
                  <a:pt x="986" y="124"/>
                </a:lnTo>
                <a:lnTo>
                  <a:pt x="974" y="104"/>
                </a:lnTo>
                <a:lnTo>
                  <a:pt x="958" y="88"/>
                </a:lnTo>
                <a:lnTo>
                  <a:pt x="940" y="74"/>
                </a:lnTo>
                <a:lnTo>
                  <a:pt x="920" y="62"/>
                </a:lnTo>
                <a:lnTo>
                  <a:pt x="900" y="52"/>
                </a:lnTo>
                <a:lnTo>
                  <a:pt x="876" y="44"/>
                </a:lnTo>
                <a:lnTo>
                  <a:pt x="854" y="36"/>
                </a:lnTo>
                <a:lnTo>
                  <a:pt x="854" y="36"/>
                </a:lnTo>
                <a:lnTo>
                  <a:pt x="820" y="28"/>
                </a:lnTo>
                <a:lnTo>
                  <a:pt x="788" y="22"/>
                </a:lnTo>
                <a:lnTo>
                  <a:pt x="754" y="16"/>
                </a:lnTo>
                <a:lnTo>
                  <a:pt x="722" y="12"/>
                </a:lnTo>
                <a:lnTo>
                  <a:pt x="654" y="6"/>
                </a:lnTo>
                <a:lnTo>
                  <a:pt x="588" y="4"/>
                </a:lnTo>
                <a:lnTo>
                  <a:pt x="588" y="4"/>
                </a:lnTo>
                <a:lnTo>
                  <a:pt x="484" y="0"/>
                </a:lnTo>
                <a:lnTo>
                  <a:pt x="382" y="0"/>
                </a:lnTo>
                <a:lnTo>
                  <a:pt x="278" y="4"/>
                </a:lnTo>
                <a:lnTo>
                  <a:pt x="176" y="10"/>
                </a:lnTo>
                <a:lnTo>
                  <a:pt x="176" y="10"/>
                </a:lnTo>
                <a:lnTo>
                  <a:pt x="168" y="12"/>
                </a:lnTo>
                <a:lnTo>
                  <a:pt x="164" y="16"/>
                </a:lnTo>
                <a:lnTo>
                  <a:pt x="164" y="18"/>
                </a:lnTo>
                <a:lnTo>
                  <a:pt x="166" y="20"/>
                </a:lnTo>
                <a:lnTo>
                  <a:pt x="172" y="20"/>
                </a:lnTo>
                <a:lnTo>
                  <a:pt x="172" y="20"/>
                </a:lnTo>
                <a:lnTo>
                  <a:pt x="236" y="16"/>
                </a:lnTo>
                <a:lnTo>
                  <a:pt x="300" y="12"/>
                </a:lnTo>
                <a:lnTo>
                  <a:pt x="364" y="10"/>
                </a:lnTo>
                <a:lnTo>
                  <a:pt x="428" y="10"/>
                </a:lnTo>
                <a:lnTo>
                  <a:pt x="428" y="10"/>
                </a:lnTo>
                <a:lnTo>
                  <a:pt x="544" y="12"/>
                </a:lnTo>
                <a:lnTo>
                  <a:pt x="604" y="14"/>
                </a:lnTo>
                <a:lnTo>
                  <a:pt x="662" y="16"/>
                </a:lnTo>
                <a:lnTo>
                  <a:pt x="720" y="22"/>
                </a:lnTo>
                <a:lnTo>
                  <a:pt x="778" y="32"/>
                </a:lnTo>
                <a:lnTo>
                  <a:pt x="806" y="38"/>
                </a:lnTo>
                <a:lnTo>
                  <a:pt x="834" y="44"/>
                </a:lnTo>
                <a:lnTo>
                  <a:pt x="862" y="54"/>
                </a:lnTo>
                <a:lnTo>
                  <a:pt x="890" y="64"/>
                </a:lnTo>
                <a:lnTo>
                  <a:pt x="890" y="64"/>
                </a:lnTo>
                <a:lnTo>
                  <a:pt x="912" y="74"/>
                </a:lnTo>
                <a:lnTo>
                  <a:pt x="932" y="88"/>
                </a:lnTo>
                <a:lnTo>
                  <a:pt x="950" y="106"/>
                </a:lnTo>
                <a:lnTo>
                  <a:pt x="964" y="124"/>
                </a:lnTo>
                <a:lnTo>
                  <a:pt x="976" y="146"/>
                </a:lnTo>
                <a:lnTo>
                  <a:pt x="986" y="168"/>
                </a:lnTo>
                <a:lnTo>
                  <a:pt x="994" y="192"/>
                </a:lnTo>
                <a:lnTo>
                  <a:pt x="1000" y="218"/>
                </a:lnTo>
                <a:lnTo>
                  <a:pt x="1004" y="242"/>
                </a:lnTo>
                <a:lnTo>
                  <a:pt x="1008" y="270"/>
                </a:lnTo>
                <a:lnTo>
                  <a:pt x="1014" y="322"/>
                </a:lnTo>
                <a:lnTo>
                  <a:pt x="1018" y="372"/>
                </a:lnTo>
                <a:lnTo>
                  <a:pt x="1022" y="418"/>
                </a:lnTo>
                <a:lnTo>
                  <a:pt x="1022" y="418"/>
                </a:lnTo>
                <a:lnTo>
                  <a:pt x="1028" y="470"/>
                </a:lnTo>
                <a:lnTo>
                  <a:pt x="1032" y="525"/>
                </a:lnTo>
                <a:lnTo>
                  <a:pt x="1032" y="553"/>
                </a:lnTo>
                <a:lnTo>
                  <a:pt x="1032" y="581"/>
                </a:lnTo>
                <a:lnTo>
                  <a:pt x="1030" y="609"/>
                </a:lnTo>
                <a:lnTo>
                  <a:pt x="1026" y="637"/>
                </a:lnTo>
                <a:lnTo>
                  <a:pt x="1020" y="663"/>
                </a:lnTo>
                <a:lnTo>
                  <a:pt x="1012" y="689"/>
                </a:lnTo>
                <a:lnTo>
                  <a:pt x="1000" y="711"/>
                </a:lnTo>
                <a:lnTo>
                  <a:pt x="986" y="733"/>
                </a:lnTo>
                <a:lnTo>
                  <a:pt x="970" y="751"/>
                </a:lnTo>
                <a:lnTo>
                  <a:pt x="948" y="767"/>
                </a:lnTo>
                <a:lnTo>
                  <a:pt x="936" y="773"/>
                </a:lnTo>
                <a:lnTo>
                  <a:pt x="924" y="779"/>
                </a:lnTo>
                <a:lnTo>
                  <a:pt x="910" y="783"/>
                </a:lnTo>
                <a:lnTo>
                  <a:pt x="894" y="787"/>
                </a:lnTo>
                <a:lnTo>
                  <a:pt x="894" y="787"/>
                </a:lnTo>
                <a:lnTo>
                  <a:pt x="890" y="789"/>
                </a:lnTo>
                <a:lnTo>
                  <a:pt x="888" y="791"/>
                </a:lnTo>
                <a:lnTo>
                  <a:pt x="886" y="793"/>
                </a:lnTo>
                <a:lnTo>
                  <a:pt x="886" y="793"/>
                </a:lnTo>
                <a:lnTo>
                  <a:pt x="884" y="815"/>
                </a:lnTo>
                <a:lnTo>
                  <a:pt x="886" y="839"/>
                </a:lnTo>
                <a:lnTo>
                  <a:pt x="890" y="863"/>
                </a:lnTo>
                <a:lnTo>
                  <a:pt x="896" y="885"/>
                </a:lnTo>
                <a:lnTo>
                  <a:pt x="906" y="909"/>
                </a:lnTo>
                <a:lnTo>
                  <a:pt x="914" y="931"/>
                </a:lnTo>
                <a:lnTo>
                  <a:pt x="934" y="973"/>
                </a:lnTo>
                <a:lnTo>
                  <a:pt x="934" y="973"/>
                </a:lnTo>
                <a:lnTo>
                  <a:pt x="954" y="967"/>
                </a:lnTo>
                <a:lnTo>
                  <a:pt x="954" y="967"/>
                </a:lnTo>
                <a:lnTo>
                  <a:pt x="936" y="947"/>
                </a:lnTo>
                <a:lnTo>
                  <a:pt x="920" y="927"/>
                </a:lnTo>
                <a:lnTo>
                  <a:pt x="886" y="887"/>
                </a:lnTo>
                <a:lnTo>
                  <a:pt x="852" y="847"/>
                </a:lnTo>
                <a:lnTo>
                  <a:pt x="834" y="829"/>
                </a:lnTo>
                <a:lnTo>
                  <a:pt x="814" y="811"/>
                </a:lnTo>
                <a:lnTo>
                  <a:pt x="814" y="811"/>
                </a:lnTo>
                <a:lnTo>
                  <a:pt x="796" y="799"/>
                </a:lnTo>
                <a:lnTo>
                  <a:pt x="776" y="789"/>
                </a:lnTo>
                <a:lnTo>
                  <a:pt x="756" y="783"/>
                </a:lnTo>
                <a:lnTo>
                  <a:pt x="736" y="777"/>
                </a:lnTo>
                <a:lnTo>
                  <a:pt x="714" y="775"/>
                </a:lnTo>
                <a:lnTo>
                  <a:pt x="692" y="775"/>
                </a:lnTo>
                <a:lnTo>
                  <a:pt x="648" y="777"/>
                </a:lnTo>
                <a:lnTo>
                  <a:pt x="648" y="777"/>
                </a:lnTo>
                <a:lnTo>
                  <a:pt x="522" y="785"/>
                </a:lnTo>
                <a:lnTo>
                  <a:pt x="458" y="789"/>
                </a:lnTo>
                <a:lnTo>
                  <a:pt x="394" y="793"/>
                </a:lnTo>
                <a:lnTo>
                  <a:pt x="394" y="793"/>
                </a:lnTo>
                <a:lnTo>
                  <a:pt x="320" y="795"/>
                </a:lnTo>
                <a:lnTo>
                  <a:pt x="280" y="795"/>
                </a:lnTo>
                <a:lnTo>
                  <a:pt x="238" y="791"/>
                </a:lnTo>
                <a:lnTo>
                  <a:pt x="198" y="787"/>
                </a:lnTo>
                <a:lnTo>
                  <a:pt x="178" y="783"/>
                </a:lnTo>
                <a:lnTo>
                  <a:pt x="160" y="777"/>
                </a:lnTo>
                <a:lnTo>
                  <a:pt x="142" y="771"/>
                </a:lnTo>
                <a:lnTo>
                  <a:pt x="124" y="763"/>
                </a:lnTo>
                <a:lnTo>
                  <a:pt x="108" y="755"/>
                </a:lnTo>
                <a:lnTo>
                  <a:pt x="94" y="745"/>
                </a:lnTo>
                <a:lnTo>
                  <a:pt x="94" y="745"/>
                </a:lnTo>
                <a:lnTo>
                  <a:pt x="78" y="729"/>
                </a:lnTo>
                <a:lnTo>
                  <a:pt x="66" y="711"/>
                </a:lnTo>
                <a:lnTo>
                  <a:pt x="56" y="691"/>
                </a:lnTo>
                <a:lnTo>
                  <a:pt x="48" y="669"/>
                </a:lnTo>
                <a:lnTo>
                  <a:pt x="42" y="647"/>
                </a:lnTo>
                <a:lnTo>
                  <a:pt x="36" y="625"/>
                </a:lnTo>
                <a:lnTo>
                  <a:pt x="32" y="583"/>
                </a:lnTo>
                <a:lnTo>
                  <a:pt x="32" y="583"/>
                </a:lnTo>
                <a:lnTo>
                  <a:pt x="28" y="527"/>
                </a:lnTo>
                <a:lnTo>
                  <a:pt x="26" y="472"/>
                </a:lnTo>
                <a:lnTo>
                  <a:pt x="26" y="416"/>
                </a:lnTo>
                <a:lnTo>
                  <a:pt x="24" y="360"/>
                </a:lnTo>
                <a:lnTo>
                  <a:pt x="24" y="360"/>
                </a:lnTo>
                <a:lnTo>
                  <a:pt x="20" y="292"/>
                </a:lnTo>
                <a:lnTo>
                  <a:pt x="18" y="254"/>
                </a:lnTo>
                <a:lnTo>
                  <a:pt x="16" y="218"/>
                </a:lnTo>
                <a:lnTo>
                  <a:pt x="18" y="180"/>
                </a:lnTo>
                <a:lnTo>
                  <a:pt x="24" y="146"/>
                </a:lnTo>
                <a:lnTo>
                  <a:pt x="28" y="128"/>
                </a:lnTo>
                <a:lnTo>
                  <a:pt x="32" y="112"/>
                </a:lnTo>
                <a:lnTo>
                  <a:pt x="38" y="96"/>
                </a:lnTo>
                <a:lnTo>
                  <a:pt x="46" y="82"/>
                </a:lnTo>
                <a:lnTo>
                  <a:pt x="46" y="82"/>
                </a:lnTo>
                <a:lnTo>
                  <a:pt x="56" y="68"/>
                </a:lnTo>
                <a:lnTo>
                  <a:pt x="70" y="56"/>
                </a:lnTo>
                <a:lnTo>
                  <a:pt x="84" y="46"/>
                </a:lnTo>
                <a:lnTo>
                  <a:pt x="102" y="38"/>
                </a:lnTo>
                <a:lnTo>
                  <a:pt x="118" y="30"/>
                </a:lnTo>
                <a:lnTo>
                  <a:pt x="136" y="26"/>
                </a:lnTo>
                <a:lnTo>
                  <a:pt x="154" y="22"/>
                </a:lnTo>
                <a:lnTo>
                  <a:pt x="172" y="20"/>
                </a:lnTo>
                <a:lnTo>
                  <a:pt x="172" y="20"/>
                </a:lnTo>
                <a:lnTo>
                  <a:pt x="178" y="18"/>
                </a:lnTo>
                <a:lnTo>
                  <a:pt x="182" y="14"/>
                </a:lnTo>
                <a:lnTo>
                  <a:pt x="182" y="12"/>
                </a:lnTo>
                <a:lnTo>
                  <a:pt x="182" y="12"/>
                </a:lnTo>
                <a:lnTo>
                  <a:pt x="176" y="10"/>
                </a:lnTo>
                <a:lnTo>
                  <a:pt x="176" y="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Kép 11" descr="letölté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450" y="1030575"/>
            <a:ext cx="3426075" cy="1985962"/>
          </a:xfrm>
          <a:prstGeom prst="rect">
            <a:avLst/>
          </a:prstGeom>
        </p:spPr>
      </p:pic>
      <p:pic>
        <p:nvPicPr>
          <p:cNvPr id="13" name="Kép 12" descr="letölté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164" y="4599277"/>
            <a:ext cx="2907469" cy="181204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866899" y="408097"/>
            <a:ext cx="561022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Mi nem lehet szerzői mű?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8" y="15259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0626" y="1505397"/>
            <a:ext cx="67913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 smtClean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sz="1600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50178" name="AutoShape 2" descr="Képtalálat a következőre: „méme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180" name="AutoShape 4" descr="Képtalálat a következőre: „méme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" name="Kép 15" descr="0ef1bee1f19665811442261175ad44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8659" y="1682889"/>
            <a:ext cx="6934200" cy="3748802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006436" y="5886450"/>
            <a:ext cx="3632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                            Forrás: </a:t>
            </a:r>
            <a:r>
              <a:rPr lang="hu-HU" sz="1200" dirty="0" err="1" smtClean="0"/>
              <a:t>www.képtelenség.hu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8633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60219"/>
            <a:ext cx="8296275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ea typeface="Geneva" pitchFamily="125" charset="-128"/>
                <a:cs typeface="Arial" pitchFamily="34" charset="0"/>
              </a:rPr>
              <a:t>Hogyan keletkezik a szerzői jogi védelem</a:t>
            </a:r>
            <a:r>
              <a:rPr lang="hu-H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ea typeface="Geneva" pitchFamily="125" charset="-128"/>
                <a:cs typeface="Arial" pitchFamily="34" charset="0"/>
              </a:rPr>
              <a:t>?</a:t>
            </a:r>
          </a:p>
          <a:p>
            <a:endParaRPr lang="hu-HU" sz="2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sz="24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ea typeface="Geneva" pitchFamily="125" charset="-128"/>
                <a:cs typeface="Arial" pitchFamily="34" charset="0"/>
              </a:rPr>
              <a:t>Automatikusan, ahogy a mű létrejön. Nincs szükség „levédetésre”</a:t>
            </a:r>
          </a:p>
          <a:p>
            <a:endParaRPr lang="hu-HU" sz="24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latin typeface="Berlin Sans FB" panose="020E0602020502020306" pitchFamily="34" charset="0"/>
                <a:ea typeface="Geneva" pitchFamily="125" charset="-128"/>
                <a:cs typeface="Arial" pitchFamily="34" charset="0"/>
              </a:rPr>
              <a:t>Ahogy lefirkálom a füzetem szélére, létre is jött?  </a:t>
            </a:r>
            <a:endParaRPr lang="hu-HU" sz="2400" b="1" dirty="0" smtClean="0">
              <a:latin typeface="Berlin Sans FB" panose="020E0602020502020306" pitchFamily="34" charset="0"/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latin typeface="Berlin Sans FB" panose="020E0602020502020306" pitchFamily="34" charset="0"/>
                <a:ea typeface="Geneva" pitchFamily="125" charset="-128"/>
                <a:cs typeface="Arial" pitchFamily="34" charset="0"/>
              </a:rPr>
              <a:t>IGEN</a:t>
            </a:r>
            <a:endParaRPr lang="hu-HU" sz="2400" b="1" dirty="0" smtClean="0">
              <a:latin typeface="Berlin Sans FB" panose="020E0602020502020306" pitchFamily="34" charset="0"/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latin typeface="Brush Script MT" panose="03060802040406070304" pitchFamily="66" charset="0"/>
                <a:ea typeface="Geneva" pitchFamily="125" charset="-128"/>
                <a:cs typeface="Arial" pitchFamily="34" charset="0"/>
              </a:rPr>
              <a:t>Példa</a:t>
            </a:r>
            <a:r>
              <a:rPr lang="hu-HU" sz="2400" b="1" dirty="0" smtClean="0">
                <a:latin typeface="Brush Script MT" panose="03060802040406070304" pitchFamily="66" charset="0"/>
                <a:ea typeface="Geneva" pitchFamily="125" charset="-128"/>
                <a:cs typeface="Arial" pitchFamily="34" charset="0"/>
              </a:rPr>
              <a:t>: </a:t>
            </a:r>
            <a:r>
              <a:rPr lang="hu-HU" sz="8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hu-HU" sz="8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    		</a:t>
            </a:r>
            <a:r>
              <a:rPr lang="hu-HU" sz="12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Forrás</a:t>
            </a:r>
            <a:r>
              <a:rPr lang="hu-HU" sz="12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: behance.net</a:t>
            </a:r>
            <a:endParaRPr lang="hu-HU" sz="1200" b="1" dirty="0" smtClean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                                                                                                                                                                        </a:t>
            </a:r>
            <a:r>
              <a:rPr lang="hu-HU" sz="2000" b="1" dirty="0" smtClean="0">
                <a:ea typeface="Geneva" pitchFamily="125" charset="-128"/>
              </a:rPr>
              <a:t>Mi a teendő, ha megírtad életed forgató-</a:t>
            </a:r>
          </a:p>
          <a:p>
            <a:r>
              <a:rPr lang="hu-HU" sz="2000" b="1" dirty="0">
                <a:ea typeface="Geneva" pitchFamily="125" charset="-128"/>
              </a:rPr>
              <a:t> </a:t>
            </a:r>
            <a:r>
              <a:rPr lang="hu-HU" sz="2000" b="1" dirty="0" smtClean="0">
                <a:ea typeface="Geneva" pitchFamily="125" charset="-128"/>
              </a:rPr>
              <a:t>    könyvét és ellopták a laptopodat?</a:t>
            </a: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r>
              <a:rPr lang="hu-HU" sz="2000" b="1" dirty="0" smtClean="0">
                <a:ea typeface="Geneva" pitchFamily="125" charset="-128"/>
              </a:rPr>
              <a:t>Mire jó az önkéntes műnyilvántartás</a:t>
            </a:r>
            <a:r>
              <a:rPr lang="hu-HU" sz="2000" b="1" dirty="0" smtClean="0">
                <a:ea typeface="Geneva" pitchFamily="125" charset="-128"/>
              </a:rPr>
              <a:t>?— Pont </a:t>
            </a:r>
            <a:r>
              <a:rPr lang="hu-HU" sz="2000" b="1" dirty="0" smtClean="0">
                <a:ea typeface="Geneva" pitchFamily="125" charset="-128"/>
              </a:rPr>
              <a:t>erre.....</a:t>
            </a:r>
          </a:p>
          <a:p>
            <a:endParaRPr lang="hu-HU" b="1" dirty="0" smtClean="0">
              <a:ea typeface="Geneva" pitchFamily="125" charset="-128"/>
            </a:endParaRPr>
          </a:p>
          <a:p>
            <a:r>
              <a:rPr lang="hu-HU" sz="800" b="1" dirty="0" smtClean="0">
                <a:ea typeface="Geneva" pitchFamily="125" charset="-128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u-HU" sz="8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Forrás: </a:t>
            </a:r>
            <a:r>
              <a:rPr lang="hu-HU" sz="800" b="1" dirty="0" err="1" smtClean="0">
                <a:latin typeface="Arial" pitchFamily="34" charset="0"/>
                <a:ea typeface="Geneva" pitchFamily="125" charset="-128"/>
                <a:cs typeface="Arial" pitchFamily="34" charset="0"/>
              </a:rPr>
              <a:t>minuszos.hu</a:t>
            </a:r>
            <a:endParaRPr lang="hu-HU" sz="8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02767" y="4238176"/>
            <a:ext cx="5142779" cy="1743075"/>
          </a:xfrm>
          <a:custGeom>
            <a:avLst/>
            <a:gdLst>
              <a:gd name="T0" fmla="*/ 108 w 1052"/>
              <a:gd name="T1" fmla="*/ 26 h 975"/>
              <a:gd name="T2" fmla="*/ 36 w 1052"/>
              <a:gd name="T3" fmla="*/ 74 h 975"/>
              <a:gd name="T4" fmla="*/ 4 w 1052"/>
              <a:gd name="T5" fmla="*/ 170 h 975"/>
              <a:gd name="T6" fmla="*/ 0 w 1052"/>
              <a:gd name="T7" fmla="*/ 316 h 975"/>
              <a:gd name="T8" fmla="*/ 10 w 1052"/>
              <a:gd name="T9" fmla="*/ 567 h 975"/>
              <a:gd name="T10" fmla="*/ 26 w 1052"/>
              <a:gd name="T11" fmla="*/ 673 h 975"/>
              <a:gd name="T12" fmla="*/ 88 w 1052"/>
              <a:gd name="T13" fmla="*/ 759 h 975"/>
              <a:gd name="T14" fmla="*/ 184 w 1052"/>
              <a:gd name="T15" fmla="*/ 791 h 975"/>
              <a:gd name="T16" fmla="*/ 444 w 1052"/>
              <a:gd name="T17" fmla="*/ 801 h 975"/>
              <a:gd name="T18" fmla="*/ 630 w 1052"/>
              <a:gd name="T19" fmla="*/ 787 h 975"/>
              <a:gd name="T20" fmla="*/ 746 w 1052"/>
              <a:gd name="T21" fmla="*/ 793 h 975"/>
              <a:gd name="T22" fmla="*/ 804 w 1052"/>
              <a:gd name="T23" fmla="*/ 823 h 975"/>
              <a:gd name="T24" fmla="*/ 936 w 1052"/>
              <a:gd name="T25" fmla="*/ 973 h 975"/>
              <a:gd name="T26" fmla="*/ 956 w 1052"/>
              <a:gd name="T27" fmla="*/ 969 h 975"/>
              <a:gd name="T28" fmla="*/ 914 w 1052"/>
              <a:gd name="T29" fmla="*/ 871 h 975"/>
              <a:gd name="T30" fmla="*/ 912 w 1052"/>
              <a:gd name="T31" fmla="*/ 799 h 975"/>
              <a:gd name="T32" fmla="*/ 960 w 1052"/>
              <a:gd name="T33" fmla="*/ 775 h 975"/>
              <a:gd name="T34" fmla="*/ 1018 w 1052"/>
              <a:gd name="T35" fmla="*/ 717 h 975"/>
              <a:gd name="T36" fmla="*/ 1050 w 1052"/>
              <a:gd name="T37" fmla="*/ 609 h 975"/>
              <a:gd name="T38" fmla="*/ 1046 w 1052"/>
              <a:gd name="T39" fmla="*/ 450 h 975"/>
              <a:gd name="T40" fmla="*/ 1010 w 1052"/>
              <a:gd name="T41" fmla="*/ 182 h 975"/>
              <a:gd name="T42" fmla="*/ 958 w 1052"/>
              <a:gd name="T43" fmla="*/ 88 h 975"/>
              <a:gd name="T44" fmla="*/ 854 w 1052"/>
              <a:gd name="T45" fmla="*/ 36 h 975"/>
              <a:gd name="T46" fmla="*/ 722 w 1052"/>
              <a:gd name="T47" fmla="*/ 12 h 975"/>
              <a:gd name="T48" fmla="*/ 382 w 1052"/>
              <a:gd name="T49" fmla="*/ 0 h 975"/>
              <a:gd name="T50" fmla="*/ 164 w 1052"/>
              <a:gd name="T51" fmla="*/ 16 h 975"/>
              <a:gd name="T52" fmla="*/ 236 w 1052"/>
              <a:gd name="T53" fmla="*/ 16 h 975"/>
              <a:gd name="T54" fmla="*/ 544 w 1052"/>
              <a:gd name="T55" fmla="*/ 12 h 975"/>
              <a:gd name="T56" fmla="*/ 806 w 1052"/>
              <a:gd name="T57" fmla="*/ 38 h 975"/>
              <a:gd name="T58" fmla="*/ 912 w 1052"/>
              <a:gd name="T59" fmla="*/ 74 h 975"/>
              <a:gd name="T60" fmla="*/ 986 w 1052"/>
              <a:gd name="T61" fmla="*/ 168 h 975"/>
              <a:gd name="T62" fmla="*/ 1014 w 1052"/>
              <a:gd name="T63" fmla="*/ 322 h 975"/>
              <a:gd name="T64" fmla="*/ 1032 w 1052"/>
              <a:gd name="T65" fmla="*/ 525 h 975"/>
              <a:gd name="T66" fmla="*/ 1020 w 1052"/>
              <a:gd name="T67" fmla="*/ 663 h 975"/>
              <a:gd name="T68" fmla="*/ 948 w 1052"/>
              <a:gd name="T69" fmla="*/ 767 h 975"/>
              <a:gd name="T70" fmla="*/ 894 w 1052"/>
              <a:gd name="T71" fmla="*/ 787 h 975"/>
              <a:gd name="T72" fmla="*/ 884 w 1052"/>
              <a:gd name="T73" fmla="*/ 815 h 975"/>
              <a:gd name="T74" fmla="*/ 914 w 1052"/>
              <a:gd name="T75" fmla="*/ 931 h 975"/>
              <a:gd name="T76" fmla="*/ 936 w 1052"/>
              <a:gd name="T77" fmla="*/ 947 h 975"/>
              <a:gd name="T78" fmla="*/ 814 w 1052"/>
              <a:gd name="T79" fmla="*/ 811 h 975"/>
              <a:gd name="T80" fmla="*/ 736 w 1052"/>
              <a:gd name="T81" fmla="*/ 777 h 975"/>
              <a:gd name="T82" fmla="*/ 522 w 1052"/>
              <a:gd name="T83" fmla="*/ 785 h 975"/>
              <a:gd name="T84" fmla="*/ 280 w 1052"/>
              <a:gd name="T85" fmla="*/ 795 h 975"/>
              <a:gd name="T86" fmla="*/ 142 w 1052"/>
              <a:gd name="T87" fmla="*/ 771 h 975"/>
              <a:gd name="T88" fmla="*/ 78 w 1052"/>
              <a:gd name="T89" fmla="*/ 729 h 975"/>
              <a:gd name="T90" fmla="*/ 36 w 1052"/>
              <a:gd name="T91" fmla="*/ 625 h 975"/>
              <a:gd name="T92" fmla="*/ 26 w 1052"/>
              <a:gd name="T93" fmla="*/ 416 h 975"/>
              <a:gd name="T94" fmla="*/ 16 w 1052"/>
              <a:gd name="T95" fmla="*/ 218 h 975"/>
              <a:gd name="T96" fmla="*/ 38 w 1052"/>
              <a:gd name="T97" fmla="*/ 96 h 975"/>
              <a:gd name="T98" fmla="*/ 84 w 1052"/>
              <a:gd name="T99" fmla="*/ 46 h 975"/>
              <a:gd name="T100" fmla="*/ 172 w 1052"/>
              <a:gd name="T101" fmla="*/ 20 h 975"/>
              <a:gd name="T102" fmla="*/ 182 w 1052"/>
              <a:gd name="T103" fmla="*/ 12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2" h="975">
                <a:moveTo>
                  <a:pt x="176" y="10"/>
                </a:moveTo>
                <a:lnTo>
                  <a:pt x="176" y="10"/>
                </a:lnTo>
                <a:lnTo>
                  <a:pt x="152" y="14"/>
                </a:lnTo>
                <a:lnTo>
                  <a:pt x="130" y="18"/>
                </a:lnTo>
                <a:lnTo>
                  <a:pt x="108" y="26"/>
                </a:lnTo>
                <a:lnTo>
                  <a:pt x="86" y="34"/>
                </a:lnTo>
                <a:lnTo>
                  <a:pt x="86" y="34"/>
                </a:lnTo>
                <a:lnTo>
                  <a:pt x="66" y="46"/>
                </a:lnTo>
                <a:lnTo>
                  <a:pt x="50" y="60"/>
                </a:lnTo>
                <a:lnTo>
                  <a:pt x="36" y="74"/>
                </a:lnTo>
                <a:lnTo>
                  <a:pt x="26" y="90"/>
                </a:lnTo>
                <a:lnTo>
                  <a:pt x="18" y="106"/>
                </a:lnTo>
                <a:lnTo>
                  <a:pt x="12" y="126"/>
                </a:lnTo>
                <a:lnTo>
                  <a:pt x="8" y="146"/>
                </a:lnTo>
                <a:lnTo>
                  <a:pt x="4" y="170"/>
                </a:lnTo>
                <a:lnTo>
                  <a:pt x="4" y="170"/>
                </a:lnTo>
                <a:lnTo>
                  <a:pt x="0" y="206"/>
                </a:lnTo>
                <a:lnTo>
                  <a:pt x="0" y="242"/>
                </a:lnTo>
                <a:lnTo>
                  <a:pt x="0" y="280"/>
                </a:lnTo>
                <a:lnTo>
                  <a:pt x="0" y="316"/>
                </a:lnTo>
                <a:lnTo>
                  <a:pt x="4" y="390"/>
                </a:lnTo>
                <a:lnTo>
                  <a:pt x="8" y="462"/>
                </a:lnTo>
                <a:lnTo>
                  <a:pt x="8" y="462"/>
                </a:lnTo>
                <a:lnTo>
                  <a:pt x="8" y="516"/>
                </a:lnTo>
                <a:lnTo>
                  <a:pt x="10" y="567"/>
                </a:lnTo>
                <a:lnTo>
                  <a:pt x="12" y="595"/>
                </a:lnTo>
                <a:lnTo>
                  <a:pt x="16" y="621"/>
                </a:lnTo>
                <a:lnTo>
                  <a:pt x="20" y="647"/>
                </a:lnTo>
                <a:lnTo>
                  <a:pt x="26" y="673"/>
                </a:lnTo>
                <a:lnTo>
                  <a:pt x="26" y="673"/>
                </a:lnTo>
                <a:lnTo>
                  <a:pt x="34" y="695"/>
                </a:lnTo>
                <a:lnTo>
                  <a:pt x="44" y="715"/>
                </a:lnTo>
                <a:lnTo>
                  <a:pt x="58" y="731"/>
                </a:lnTo>
                <a:lnTo>
                  <a:pt x="72" y="747"/>
                </a:lnTo>
                <a:lnTo>
                  <a:pt x="88" y="759"/>
                </a:lnTo>
                <a:lnTo>
                  <a:pt x="106" y="769"/>
                </a:lnTo>
                <a:lnTo>
                  <a:pt x="126" y="777"/>
                </a:lnTo>
                <a:lnTo>
                  <a:pt x="148" y="785"/>
                </a:lnTo>
                <a:lnTo>
                  <a:pt x="148" y="785"/>
                </a:lnTo>
                <a:lnTo>
                  <a:pt x="184" y="791"/>
                </a:lnTo>
                <a:lnTo>
                  <a:pt x="220" y="797"/>
                </a:lnTo>
                <a:lnTo>
                  <a:pt x="258" y="801"/>
                </a:lnTo>
                <a:lnTo>
                  <a:pt x="296" y="803"/>
                </a:lnTo>
                <a:lnTo>
                  <a:pt x="370" y="803"/>
                </a:lnTo>
                <a:lnTo>
                  <a:pt x="444" y="801"/>
                </a:lnTo>
                <a:lnTo>
                  <a:pt x="444" y="801"/>
                </a:lnTo>
                <a:lnTo>
                  <a:pt x="518" y="797"/>
                </a:lnTo>
                <a:lnTo>
                  <a:pt x="592" y="791"/>
                </a:lnTo>
                <a:lnTo>
                  <a:pt x="592" y="791"/>
                </a:lnTo>
                <a:lnTo>
                  <a:pt x="630" y="787"/>
                </a:lnTo>
                <a:lnTo>
                  <a:pt x="670" y="785"/>
                </a:lnTo>
                <a:lnTo>
                  <a:pt x="688" y="785"/>
                </a:lnTo>
                <a:lnTo>
                  <a:pt x="708" y="785"/>
                </a:lnTo>
                <a:lnTo>
                  <a:pt x="728" y="789"/>
                </a:lnTo>
                <a:lnTo>
                  <a:pt x="746" y="793"/>
                </a:lnTo>
                <a:lnTo>
                  <a:pt x="746" y="793"/>
                </a:lnTo>
                <a:lnTo>
                  <a:pt x="762" y="797"/>
                </a:lnTo>
                <a:lnTo>
                  <a:pt x="776" y="805"/>
                </a:lnTo>
                <a:lnTo>
                  <a:pt x="790" y="813"/>
                </a:lnTo>
                <a:lnTo>
                  <a:pt x="804" y="823"/>
                </a:lnTo>
                <a:lnTo>
                  <a:pt x="828" y="845"/>
                </a:lnTo>
                <a:lnTo>
                  <a:pt x="852" y="871"/>
                </a:lnTo>
                <a:lnTo>
                  <a:pt x="894" y="925"/>
                </a:lnTo>
                <a:lnTo>
                  <a:pt x="914" y="951"/>
                </a:lnTo>
                <a:lnTo>
                  <a:pt x="936" y="973"/>
                </a:lnTo>
                <a:lnTo>
                  <a:pt x="936" y="973"/>
                </a:lnTo>
                <a:lnTo>
                  <a:pt x="940" y="975"/>
                </a:lnTo>
                <a:lnTo>
                  <a:pt x="948" y="973"/>
                </a:lnTo>
                <a:lnTo>
                  <a:pt x="954" y="971"/>
                </a:lnTo>
                <a:lnTo>
                  <a:pt x="956" y="969"/>
                </a:lnTo>
                <a:lnTo>
                  <a:pt x="956" y="967"/>
                </a:lnTo>
                <a:lnTo>
                  <a:pt x="956" y="967"/>
                </a:lnTo>
                <a:lnTo>
                  <a:pt x="936" y="927"/>
                </a:lnTo>
                <a:lnTo>
                  <a:pt x="924" y="899"/>
                </a:lnTo>
                <a:lnTo>
                  <a:pt x="914" y="871"/>
                </a:lnTo>
                <a:lnTo>
                  <a:pt x="908" y="843"/>
                </a:lnTo>
                <a:lnTo>
                  <a:pt x="906" y="829"/>
                </a:lnTo>
                <a:lnTo>
                  <a:pt x="906" y="817"/>
                </a:lnTo>
                <a:lnTo>
                  <a:pt x="908" y="807"/>
                </a:lnTo>
                <a:lnTo>
                  <a:pt x="912" y="799"/>
                </a:lnTo>
                <a:lnTo>
                  <a:pt x="918" y="793"/>
                </a:lnTo>
                <a:lnTo>
                  <a:pt x="928" y="787"/>
                </a:lnTo>
                <a:lnTo>
                  <a:pt x="928" y="787"/>
                </a:lnTo>
                <a:lnTo>
                  <a:pt x="944" y="781"/>
                </a:lnTo>
                <a:lnTo>
                  <a:pt x="960" y="775"/>
                </a:lnTo>
                <a:lnTo>
                  <a:pt x="974" y="765"/>
                </a:lnTo>
                <a:lnTo>
                  <a:pt x="986" y="755"/>
                </a:lnTo>
                <a:lnTo>
                  <a:pt x="998" y="743"/>
                </a:lnTo>
                <a:lnTo>
                  <a:pt x="1010" y="731"/>
                </a:lnTo>
                <a:lnTo>
                  <a:pt x="1018" y="717"/>
                </a:lnTo>
                <a:lnTo>
                  <a:pt x="1026" y="701"/>
                </a:lnTo>
                <a:lnTo>
                  <a:pt x="1026" y="701"/>
                </a:lnTo>
                <a:lnTo>
                  <a:pt x="1038" y="673"/>
                </a:lnTo>
                <a:lnTo>
                  <a:pt x="1046" y="641"/>
                </a:lnTo>
                <a:lnTo>
                  <a:pt x="1050" y="609"/>
                </a:lnTo>
                <a:lnTo>
                  <a:pt x="1052" y="577"/>
                </a:lnTo>
                <a:lnTo>
                  <a:pt x="1052" y="543"/>
                </a:lnTo>
                <a:lnTo>
                  <a:pt x="1050" y="512"/>
                </a:lnTo>
                <a:lnTo>
                  <a:pt x="1046" y="450"/>
                </a:lnTo>
                <a:lnTo>
                  <a:pt x="1046" y="450"/>
                </a:lnTo>
                <a:lnTo>
                  <a:pt x="1040" y="374"/>
                </a:lnTo>
                <a:lnTo>
                  <a:pt x="1032" y="296"/>
                </a:lnTo>
                <a:lnTo>
                  <a:pt x="1026" y="258"/>
                </a:lnTo>
                <a:lnTo>
                  <a:pt x="1018" y="220"/>
                </a:lnTo>
                <a:lnTo>
                  <a:pt x="1010" y="182"/>
                </a:lnTo>
                <a:lnTo>
                  <a:pt x="998" y="146"/>
                </a:lnTo>
                <a:lnTo>
                  <a:pt x="998" y="146"/>
                </a:lnTo>
                <a:lnTo>
                  <a:pt x="986" y="124"/>
                </a:lnTo>
                <a:lnTo>
                  <a:pt x="974" y="104"/>
                </a:lnTo>
                <a:lnTo>
                  <a:pt x="958" y="88"/>
                </a:lnTo>
                <a:lnTo>
                  <a:pt x="940" y="74"/>
                </a:lnTo>
                <a:lnTo>
                  <a:pt x="920" y="62"/>
                </a:lnTo>
                <a:lnTo>
                  <a:pt x="900" y="52"/>
                </a:lnTo>
                <a:lnTo>
                  <a:pt x="876" y="44"/>
                </a:lnTo>
                <a:lnTo>
                  <a:pt x="854" y="36"/>
                </a:lnTo>
                <a:lnTo>
                  <a:pt x="854" y="36"/>
                </a:lnTo>
                <a:lnTo>
                  <a:pt x="820" y="28"/>
                </a:lnTo>
                <a:lnTo>
                  <a:pt x="788" y="22"/>
                </a:lnTo>
                <a:lnTo>
                  <a:pt x="754" y="16"/>
                </a:lnTo>
                <a:lnTo>
                  <a:pt x="722" y="12"/>
                </a:lnTo>
                <a:lnTo>
                  <a:pt x="654" y="6"/>
                </a:lnTo>
                <a:lnTo>
                  <a:pt x="588" y="4"/>
                </a:lnTo>
                <a:lnTo>
                  <a:pt x="588" y="4"/>
                </a:lnTo>
                <a:lnTo>
                  <a:pt x="484" y="0"/>
                </a:lnTo>
                <a:lnTo>
                  <a:pt x="382" y="0"/>
                </a:lnTo>
                <a:lnTo>
                  <a:pt x="278" y="4"/>
                </a:lnTo>
                <a:lnTo>
                  <a:pt x="176" y="10"/>
                </a:lnTo>
                <a:lnTo>
                  <a:pt x="176" y="10"/>
                </a:lnTo>
                <a:lnTo>
                  <a:pt x="168" y="12"/>
                </a:lnTo>
                <a:lnTo>
                  <a:pt x="164" y="16"/>
                </a:lnTo>
                <a:lnTo>
                  <a:pt x="164" y="18"/>
                </a:lnTo>
                <a:lnTo>
                  <a:pt x="166" y="20"/>
                </a:lnTo>
                <a:lnTo>
                  <a:pt x="172" y="20"/>
                </a:lnTo>
                <a:lnTo>
                  <a:pt x="172" y="20"/>
                </a:lnTo>
                <a:lnTo>
                  <a:pt x="236" y="16"/>
                </a:lnTo>
                <a:lnTo>
                  <a:pt x="300" y="12"/>
                </a:lnTo>
                <a:lnTo>
                  <a:pt x="364" y="10"/>
                </a:lnTo>
                <a:lnTo>
                  <a:pt x="428" y="10"/>
                </a:lnTo>
                <a:lnTo>
                  <a:pt x="428" y="10"/>
                </a:lnTo>
                <a:lnTo>
                  <a:pt x="544" y="12"/>
                </a:lnTo>
                <a:lnTo>
                  <a:pt x="604" y="14"/>
                </a:lnTo>
                <a:lnTo>
                  <a:pt x="662" y="16"/>
                </a:lnTo>
                <a:lnTo>
                  <a:pt x="720" y="22"/>
                </a:lnTo>
                <a:lnTo>
                  <a:pt x="778" y="32"/>
                </a:lnTo>
                <a:lnTo>
                  <a:pt x="806" y="38"/>
                </a:lnTo>
                <a:lnTo>
                  <a:pt x="834" y="44"/>
                </a:lnTo>
                <a:lnTo>
                  <a:pt x="862" y="54"/>
                </a:lnTo>
                <a:lnTo>
                  <a:pt x="890" y="64"/>
                </a:lnTo>
                <a:lnTo>
                  <a:pt x="890" y="64"/>
                </a:lnTo>
                <a:lnTo>
                  <a:pt x="912" y="74"/>
                </a:lnTo>
                <a:lnTo>
                  <a:pt x="932" y="88"/>
                </a:lnTo>
                <a:lnTo>
                  <a:pt x="950" y="106"/>
                </a:lnTo>
                <a:lnTo>
                  <a:pt x="964" y="124"/>
                </a:lnTo>
                <a:lnTo>
                  <a:pt x="976" y="146"/>
                </a:lnTo>
                <a:lnTo>
                  <a:pt x="986" y="168"/>
                </a:lnTo>
                <a:lnTo>
                  <a:pt x="994" y="192"/>
                </a:lnTo>
                <a:lnTo>
                  <a:pt x="1000" y="218"/>
                </a:lnTo>
                <a:lnTo>
                  <a:pt x="1004" y="242"/>
                </a:lnTo>
                <a:lnTo>
                  <a:pt x="1008" y="270"/>
                </a:lnTo>
                <a:lnTo>
                  <a:pt x="1014" y="322"/>
                </a:lnTo>
                <a:lnTo>
                  <a:pt x="1018" y="372"/>
                </a:lnTo>
                <a:lnTo>
                  <a:pt x="1022" y="418"/>
                </a:lnTo>
                <a:lnTo>
                  <a:pt x="1022" y="418"/>
                </a:lnTo>
                <a:lnTo>
                  <a:pt x="1028" y="470"/>
                </a:lnTo>
                <a:lnTo>
                  <a:pt x="1032" y="525"/>
                </a:lnTo>
                <a:lnTo>
                  <a:pt x="1032" y="553"/>
                </a:lnTo>
                <a:lnTo>
                  <a:pt x="1032" y="581"/>
                </a:lnTo>
                <a:lnTo>
                  <a:pt x="1030" y="609"/>
                </a:lnTo>
                <a:lnTo>
                  <a:pt x="1026" y="637"/>
                </a:lnTo>
                <a:lnTo>
                  <a:pt x="1020" y="663"/>
                </a:lnTo>
                <a:lnTo>
                  <a:pt x="1012" y="689"/>
                </a:lnTo>
                <a:lnTo>
                  <a:pt x="1000" y="711"/>
                </a:lnTo>
                <a:lnTo>
                  <a:pt x="986" y="733"/>
                </a:lnTo>
                <a:lnTo>
                  <a:pt x="970" y="751"/>
                </a:lnTo>
                <a:lnTo>
                  <a:pt x="948" y="767"/>
                </a:lnTo>
                <a:lnTo>
                  <a:pt x="936" y="773"/>
                </a:lnTo>
                <a:lnTo>
                  <a:pt x="924" y="779"/>
                </a:lnTo>
                <a:lnTo>
                  <a:pt x="910" y="783"/>
                </a:lnTo>
                <a:lnTo>
                  <a:pt x="894" y="787"/>
                </a:lnTo>
                <a:lnTo>
                  <a:pt x="894" y="787"/>
                </a:lnTo>
                <a:lnTo>
                  <a:pt x="890" y="789"/>
                </a:lnTo>
                <a:lnTo>
                  <a:pt x="888" y="791"/>
                </a:lnTo>
                <a:lnTo>
                  <a:pt x="886" y="793"/>
                </a:lnTo>
                <a:lnTo>
                  <a:pt x="886" y="793"/>
                </a:lnTo>
                <a:lnTo>
                  <a:pt x="884" y="815"/>
                </a:lnTo>
                <a:lnTo>
                  <a:pt x="886" y="839"/>
                </a:lnTo>
                <a:lnTo>
                  <a:pt x="890" y="863"/>
                </a:lnTo>
                <a:lnTo>
                  <a:pt x="896" y="885"/>
                </a:lnTo>
                <a:lnTo>
                  <a:pt x="906" y="909"/>
                </a:lnTo>
                <a:lnTo>
                  <a:pt x="914" y="931"/>
                </a:lnTo>
                <a:lnTo>
                  <a:pt x="934" y="973"/>
                </a:lnTo>
                <a:lnTo>
                  <a:pt x="934" y="973"/>
                </a:lnTo>
                <a:lnTo>
                  <a:pt x="954" y="967"/>
                </a:lnTo>
                <a:lnTo>
                  <a:pt x="954" y="967"/>
                </a:lnTo>
                <a:lnTo>
                  <a:pt x="936" y="947"/>
                </a:lnTo>
                <a:lnTo>
                  <a:pt x="920" y="927"/>
                </a:lnTo>
                <a:lnTo>
                  <a:pt x="886" y="887"/>
                </a:lnTo>
                <a:lnTo>
                  <a:pt x="852" y="847"/>
                </a:lnTo>
                <a:lnTo>
                  <a:pt x="834" y="829"/>
                </a:lnTo>
                <a:lnTo>
                  <a:pt x="814" y="811"/>
                </a:lnTo>
                <a:lnTo>
                  <a:pt x="814" y="811"/>
                </a:lnTo>
                <a:lnTo>
                  <a:pt x="796" y="799"/>
                </a:lnTo>
                <a:lnTo>
                  <a:pt x="776" y="789"/>
                </a:lnTo>
                <a:lnTo>
                  <a:pt x="756" y="783"/>
                </a:lnTo>
                <a:lnTo>
                  <a:pt x="736" y="777"/>
                </a:lnTo>
                <a:lnTo>
                  <a:pt x="714" y="775"/>
                </a:lnTo>
                <a:lnTo>
                  <a:pt x="692" y="775"/>
                </a:lnTo>
                <a:lnTo>
                  <a:pt x="648" y="777"/>
                </a:lnTo>
                <a:lnTo>
                  <a:pt x="648" y="777"/>
                </a:lnTo>
                <a:lnTo>
                  <a:pt x="522" y="785"/>
                </a:lnTo>
                <a:lnTo>
                  <a:pt x="458" y="789"/>
                </a:lnTo>
                <a:lnTo>
                  <a:pt x="394" y="793"/>
                </a:lnTo>
                <a:lnTo>
                  <a:pt x="394" y="793"/>
                </a:lnTo>
                <a:lnTo>
                  <a:pt x="320" y="795"/>
                </a:lnTo>
                <a:lnTo>
                  <a:pt x="280" y="795"/>
                </a:lnTo>
                <a:lnTo>
                  <a:pt x="238" y="791"/>
                </a:lnTo>
                <a:lnTo>
                  <a:pt x="198" y="787"/>
                </a:lnTo>
                <a:lnTo>
                  <a:pt x="178" y="783"/>
                </a:lnTo>
                <a:lnTo>
                  <a:pt x="160" y="777"/>
                </a:lnTo>
                <a:lnTo>
                  <a:pt x="142" y="771"/>
                </a:lnTo>
                <a:lnTo>
                  <a:pt x="124" y="763"/>
                </a:lnTo>
                <a:lnTo>
                  <a:pt x="108" y="755"/>
                </a:lnTo>
                <a:lnTo>
                  <a:pt x="94" y="745"/>
                </a:lnTo>
                <a:lnTo>
                  <a:pt x="94" y="745"/>
                </a:lnTo>
                <a:lnTo>
                  <a:pt x="78" y="729"/>
                </a:lnTo>
                <a:lnTo>
                  <a:pt x="66" y="711"/>
                </a:lnTo>
                <a:lnTo>
                  <a:pt x="56" y="691"/>
                </a:lnTo>
                <a:lnTo>
                  <a:pt x="48" y="669"/>
                </a:lnTo>
                <a:lnTo>
                  <a:pt x="42" y="647"/>
                </a:lnTo>
                <a:lnTo>
                  <a:pt x="36" y="625"/>
                </a:lnTo>
                <a:lnTo>
                  <a:pt x="32" y="583"/>
                </a:lnTo>
                <a:lnTo>
                  <a:pt x="32" y="583"/>
                </a:lnTo>
                <a:lnTo>
                  <a:pt x="28" y="527"/>
                </a:lnTo>
                <a:lnTo>
                  <a:pt x="26" y="472"/>
                </a:lnTo>
                <a:lnTo>
                  <a:pt x="26" y="416"/>
                </a:lnTo>
                <a:lnTo>
                  <a:pt x="24" y="360"/>
                </a:lnTo>
                <a:lnTo>
                  <a:pt x="24" y="360"/>
                </a:lnTo>
                <a:lnTo>
                  <a:pt x="20" y="292"/>
                </a:lnTo>
                <a:lnTo>
                  <a:pt x="18" y="254"/>
                </a:lnTo>
                <a:lnTo>
                  <a:pt x="16" y="218"/>
                </a:lnTo>
                <a:lnTo>
                  <a:pt x="18" y="180"/>
                </a:lnTo>
                <a:lnTo>
                  <a:pt x="24" y="146"/>
                </a:lnTo>
                <a:lnTo>
                  <a:pt x="28" y="128"/>
                </a:lnTo>
                <a:lnTo>
                  <a:pt x="32" y="112"/>
                </a:lnTo>
                <a:lnTo>
                  <a:pt x="38" y="96"/>
                </a:lnTo>
                <a:lnTo>
                  <a:pt x="46" y="82"/>
                </a:lnTo>
                <a:lnTo>
                  <a:pt x="46" y="82"/>
                </a:lnTo>
                <a:lnTo>
                  <a:pt x="56" y="68"/>
                </a:lnTo>
                <a:lnTo>
                  <a:pt x="70" y="56"/>
                </a:lnTo>
                <a:lnTo>
                  <a:pt x="84" y="46"/>
                </a:lnTo>
                <a:lnTo>
                  <a:pt x="102" y="38"/>
                </a:lnTo>
                <a:lnTo>
                  <a:pt x="118" y="30"/>
                </a:lnTo>
                <a:lnTo>
                  <a:pt x="136" y="26"/>
                </a:lnTo>
                <a:lnTo>
                  <a:pt x="154" y="22"/>
                </a:lnTo>
                <a:lnTo>
                  <a:pt x="172" y="20"/>
                </a:lnTo>
                <a:lnTo>
                  <a:pt x="172" y="20"/>
                </a:lnTo>
                <a:lnTo>
                  <a:pt x="178" y="18"/>
                </a:lnTo>
                <a:lnTo>
                  <a:pt x="182" y="14"/>
                </a:lnTo>
                <a:lnTo>
                  <a:pt x="182" y="12"/>
                </a:lnTo>
                <a:lnTo>
                  <a:pt x="182" y="12"/>
                </a:lnTo>
                <a:lnTo>
                  <a:pt x="176" y="10"/>
                </a:lnTo>
                <a:lnTo>
                  <a:pt x="176" y="1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" name="Kép 12" descr="letölté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8585" y="1752856"/>
            <a:ext cx="1247775" cy="1413357"/>
          </a:xfrm>
          <a:prstGeom prst="rect">
            <a:avLst/>
          </a:prstGeom>
          <a:ln w="57150">
            <a:solidFill>
              <a:srgbClr val="F1A12B"/>
            </a:solidFill>
          </a:ln>
        </p:spPr>
      </p:pic>
      <p:pic>
        <p:nvPicPr>
          <p:cNvPr id="14" name="Kép 13" descr="laptop-tolv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050" y="4558850"/>
            <a:ext cx="2403474" cy="19372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176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3" y="0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6943" y="3312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162175" y="15053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983673" y="576054"/>
            <a:ext cx="7327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Meddig tart a szerzői jogi védelem</a:t>
            </a:r>
            <a:r>
              <a:rPr lang="hu-H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</a:p>
          <a:p>
            <a:endParaRPr lang="hu-HU" sz="28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hu-HU" sz="2400" dirty="0" smtClean="0"/>
              <a:t>A szerző egész életében és a szerző halála után 70 évig </a:t>
            </a:r>
          </a:p>
          <a:p>
            <a:r>
              <a:rPr lang="hu-HU" sz="2400" dirty="0" smtClean="0"/>
              <a:t>(ezt a szerző halálát követő év első napjától számítják)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42875" y="3162301"/>
            <a:ext cx="4448173" cy="3086099"/>
            <a:chOff x="4799063" y="2961507"/>
            <a:chExt cx="1973263" cy="131921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6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20" name="Szövegdoboz 19"/>
          <p:cNvSpPr txBox="1"/>
          <p:nvPr/>
        </p:nvSpPr>
        <p:spPr>
          <a:xfrm>
            <a:off x="819150" y="3495675"/>
            <a:ext cx="3400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 </a:t>
            </a:r>
            <a:r>
              <a:rPr lang="hu-HU" sz="2000" b="1" dirty="0" smtClean="0"/>
              <a:t>Adhatsz olyan engedélyt, köthetsz olyan szerződést, amellyel a jövőben megalkotandó összes műved (pl. dalszöveg, építészeti terv stb.) felhasználására előre engedélyt adsz?</a:t>
            </a:r>
            <a:endParaRPr lang="hu-HU" sz="2000" dirty="0"/>
          </a:p>
        </p:txBody>
      </p:sp>
      <p:grpSp>
        <p:nvGrpSpPr>
          <p:cNvPr id="21" name="Csoportba foglalás 76"/>
          <p:cNvGrpSpPr/>
          <p:nvPr/>
        </p:nvGrpSpPr>
        <p:grpSpPr>
          <a:xfrm>
            <a:off x="4714875" y="4533900"/>
            <a:ext cx="3438525" cy="2324100"/>
            <a:chOff x="5300135" y="3440425"/>
            <a:chExt cx="1689100" cy="1570038"/>
          </a:xfrm>
          <a:blipFill>
            <a:blip r:embed="rId4"/>
            <a:tile tx="0" ty="0" sx="100000" sy="100000" flip="none" algn="tl"/>
          </a:blip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3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27" name="Szövegdoboz 26"/>
          <p:cNvSpPr txBox="1"/>
          <p:nvPr/>
        </p:nvSpPr>
        <p:spPr>
          <a:xfrm>
            <a:off x="5162549" y="4752975"/>
            <a:ext cx="2619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Nem, mert a szerzői jogi szabályok kifejezetten tiltják a jövőben létrejövő művekre vonatkozó szerződést, életműszerződést.</a:t>
            </a:r>
            <a:endParaRPr lang="hu-HU" dirty="0"/>
          </a:p>
        </p:txBody>
      </p:sp>
      <p:pic>
        <p:nvPicPr>
          <p:cNvPr id="28" name="Kép 27" descr="89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8709" y="2336393"/>
            <a:ext cx="1702731" cy="226695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4819650" y="3105150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Gárdonyi Géza</a:t>
            </a:r>
          </a:p>
          <a:p>
            <a:r>
              <a:rPr lang="hu-HU" dirty="0" smtClean="0"/>
              <a:t>      1863-1922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239000" y="4600575"/>
            <a:ext cx="1485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>
                <a:latin typeface="Arial" pitchFamily="34" charset="0"/>
                <a:cs typeface="Arial" pitchFamily="34" charset="0"/>
              </a:rPr>
              <a:t>Forrás: </a:t>
            </a:r>
            <a:r>
              <a:rPr lang="hu-HU" sz="800" dirty="0" err="1" smtClean="0">
                <a:latin typeface="Arial" pitchFamily="34" charset="0"/>
                <a:cs typeface="Arial" pitchFamily="34" charset="0"/>
              </a:rPr>
              <a:t>Wikimapia</a:t>
            </a:r>
            <a:endParaRPr lang="hu-H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" y="-271699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6943" y="3312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162175" y="15053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04826" y="513605"/>
            <a:ext cx="8315324" cy="7817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hu-HU" sz="2800" dirty="0" smtClean="0"/>
              <a:t>           </a:t>
            </a:r>
            <a:r>
              <a:rPr lang="hu-HU" sz="3200" b="1" dirty="0" smtClean="0">
                <a:solidFill>
                  <a:srgbClr val="FF0000"/>
                </a:solidFill>
              </a:rPr>
              <a:t>Mi a helyzet a </a:t>
            </a:r>
            <a:r>
              <a:rPr lang="hu-HU" sz="3200" b="1" dirty="0" err="1" smtClean="0">
                <a:solidFill>
                  <a:srgbClr val="FF0000"/>
                </a:solidFill>
              </a:rPr>
              <a:t>torrentezéssel</a:t>
            </a:r>
            <a:r>
              <a:rPr lang="hu-HU" sz="3200" b="1" dirty="0" smtClean="0">
                <a:solidFill>
                  <a:srgbClr val="FF0000"/>
                </a:solidFill>
              </a:rPr>
              <a:t>?</a:t>
            </a:r>
          </a:p>
          <a:p>
            <a:endParaRPr lang="hu-HU" sz="3200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                         Neked mi a véleményed  róla?</a:t>
            </a:r>
          </a:p>
          <a:p>
            <a:endParaRPr lang="hu-HU" dirty="0"/>
          </a:p>
          <a:p>
            <a:r>
              <a:rPr lang="hu-HU" sz="2400" dirty="0" smtClean="0"/>
              <a:t>                                   </a:t>
            </a:r>
            <a:r>
              <a:rPr lang="hu-HU" sz="2400" dirty="0" smtClean="0">
                <a:solidFill>
                  <a:srgbClr val="1C1C1C"/>
                </a:solidFill>
                <a:effectLst>
                  <a:outerShdw blurRad="50800" dist="50800" dir="15660000" algn="ctr" rotWithShape="0">
                    <a:schemeClr val="accent2">
                      <a:alpha val="62000"/>
                    </a:schemeClr>
                  </a:outerShdw>
                </a:effectLst>
              </a:rPr>
              <a:t>Igaz vagy </a:t>
            </a:r>
            <a:r>
              <a:rPr lang="hu-HU" sz="2400" dirty="0" smtClean="0">
                <a:solidFill>
                  <a:srgbClr val="1C1C1C"/>
                </a:solidFill>
                <a:effectLst>
                  <a:outerShdw blurRad="50800" dist="50800" dir="15660000" algn="ctr" rotWithShape="0">
                    <a:schemeClr val="accent2">
                      <a:alpha val="62000"/>
                    </a:schemeClr>
                  </a:outerShdw>
                </a:effectLst>
              </a:rPr>
              <a:t>hamis</a:t>
            </a:r>
            <a:r>
              <a:rPr lang="hu-HU" sz="2400" dirty="0" smtClean="0">
                <a:solidFill>
                  <a:srgbClr val="1C1C1C"/>
                </a:solidFill>
              </a:rPr>
              <a:t>?</a:t>
            </a:r>
            <a:endParaRPr lang="hu-HU" sz="2400" dirty="0" smtClean="0">
              <a:solidFill>
                <a:srgbClr val="1C1C1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    A letöltés akár legális is lehet, de csak jogszerű forrásból (pl. Spotify vagy Deezer)</a:t>
            </a:r>
          </a:p>
          <a:p>
            <a:endParaRPr lang="hu-HU" dirty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    A </a:t>
            </a:r>
            <a:r>
              <a:rPr lang="hu-HU" dirty="0" err="1" smtClean="0"/>
              <a:t>torrentezés</a:t>
            </a:r>
            <a:r>
              <a:rPr lang="hu-HU" dirty="0" smtClean="0"/>
              <a:t> akkor nem büntetendő, </a:t>
            </a:r>
            <a:r>
              <a:rPr lang="hu-HU" dirty="0" smtClean="0"/>
              <a:t>ha csak letöltésre használod és nem osztasz meg új </a:t>
            </a:r>
            <a:r>
              <a:rPr lang="hu-HU" dirty="0" smtClean="0"/>
              <a:t>tartalmat -  </a:t>
            </a:r>
            <a:r>
              <a:rPr lang="hu-HU" dirty="0" smtClean="0"/>
              <a:t>azaz nem „</a:t>
            </a:r>
            <a:r>
              <a:rPr lang="hu-HU" dirty="0" err="1" smtClean="0"/>
              <a:t>seedelsz</a:t>
            </a:r>
            <a:r>
              <a:rPr lang="hu-HU" dirty="0" smtClean="0"/>
              <a:t>”</a:t>
            </a:r>
          </a:p>
          <a:p>
            <a:endParaRPr lang="hu-HU" dirty="0"/>
          </a:p>
          <a:p>
            <a:r>
              <a:rPr lang="hu-HU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                                           </a:t>
            </a:r>
            <a:r>
              <a:rPr lang="hu-HU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Mi a helyzet a Youtube-al?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YouTube</a:t>
            </a:r>
            <a:r>
              <a:rPr lang="hu-HU" dirty="0" smtClean="0"/>
              <a:t>  </a:t>
            </a:r>
            <a:r>
              <a:rPr lang="hu-HU" dirty="0" smtClean="0"/>
              <a:t>nagyon komolyan veszi a szerzői jogok betartását, ezért a reklámbevételekből jogdíjat fizet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b="1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228725" y="5095874"/>
            <a:ext cx="2228850" cy="1514475"/>
            <a:chOff x="4799063" y="2961507"/>
            <a:chExt cx="1973263" cy="131921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6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21" name="Szövegdoboz 20"/>
          <p:cNvSpPr txBox="1"/>
          <p:nvPr/>
        </p:nvSpPr>
        <p:spPr>
          <a:xfrm>
            <a:off x="1628774" y="5286376"/>
            <a:ext cx="1533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Na de miért ne </a:t>
            </a:r>
            <a:r>
              <a:rPr lang="hu-HU" sz="1600" dirty="0"/>
              <a:t>t</a:t>
            </a:r>
            <a:r>
              <a:rPr lang="hu-HU" sz="1600" dirty="0" smtClean="0"/>
              <a:t>orrentezzek, ha mindenki ezt csinálja?</a:t>
            </a:r>
            <a:endParaRPr lang="hu-HU" sz="1600" dirty="0"/>
          </a:p>
        </p:txBody>
      </p:sp>
      <p:grpSp>
        <p:nvGrpSpPr>
          <p:cNvPr id="22" name="Csoportba foglalás 76"/>
          <p:cNvGrpSpPr/>
          <p:nvPr/>
        </p:nvGrpSpPr>
        <p:grpSpPr>
          <a:xfrm>
            <a:off x="4800600" y="4914899"/>
            <a:ext cx="3133725" cy="1800225"/>
            <a:chOff x="5300135" y="3440425"/>
            <a:chExt cx="1689100" cy="1570038"/>
          </a:xfrm>
          <a:blipFill>
            <a:blip r:embed="rId4"/>
            <a:tile tx="0" ty="0" sx="100000" sy="100000" flip="none" algn="tl"/>
          </a:blip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4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29" name="Szövegdoboz 28"/>
          <p:cNvSpPr txBox="1"/>
          <p:nvPr/>
        </p:nvSpPr>
        <p:spPr>
          <a:xfrm>
            <a:off x="4848225" y="4914899"/>
            <a:ext cx="3129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 smtClean="0"/>
          </a:p>
          <a:p>
            <a:r>
              <a:rPr lang="hu-HU" sz="1600" dirty="0" smtClean="0"/>
              <a:t>Ezt Te döntöd el. Akarsz-e potyán zenét hallgatni vagy támogatod  kedvencedet és megvásárolod a legális tartalmat, hogy még 20 év múlva is ott legyen </a:t>
            </a:r>
            <a:r>
              <a:rPr lang="hu-HU" sz="1600" u="sng" dirty="0"/>
              <a:t>v</a:t>
            </a:r>
            <a:r>
              <a:rPr lang="hu-HU" sz="1600" u="sng" dirty="0" smtClean="0"/>
              <a:t>eled</a:t>
            </a:r>
            <a:r>
              <a:rPr lang="hu-HU" sz="1600" dirty="0" smtClean="0"/>
              <a:t> a SZIGET-en.</a:t>
            </a:r>
          </a:p>
          <a:p>
            <a:endParaRPr lang="hu-HU" dirty="0"/>
          </a:p>
        </p:txBody>
      </p:sp>
      <p:pic>
        <p:nvPicPr>
          <p:cNvPr id="30" name="Kép 29" descr="letöltés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522" y="1063521"/>
            <a:ext cx="1387985" cy="862012"/>
          </a:xfrm>
          <a:prstGeom prst="rect">
            <a:avLst/>
          </a:prstGeom>
        </p:spPr>
      </p:pic>
      <p:pic>
        <p:nvPicPr>
          <p:cNvPr id="31" name="Kép 30" descr="letöltés (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8950" y="167464"/>
            <a:ext cx="2266950" cy="701408"/>
          </a:xfrm>
          <a:prstGeom prst="rect">
            <a:avLst/>
          </a:prstGeom>
        </p:spPr>
      </p:pic>
      <p:pic>
        <p:nvPicPr>
          <p:cNvPr id="32" name="Kép 31" descr="letöltés (3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7713" y="2131052"/>
            <a:ext cx="1062037" cy="10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3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51" y="1505397"/>
            <a:ext cx="67913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6943" y="3312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7" name="TextBox 6"/>
          <p:cNvSpPr txBox="1"/>
          <p:nvPr/>
        </p:nvSpPr>
        <p:spPr>
          <a:xfrm>
            <a:off x="2162175" y="15053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114424" y="196585"/>
            <a:ext cx="6581775" cy="8956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u-H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Mi a helyzet a szoftverekkel? </a:t>
            </a:r>
          </a:p>
          <a:p>
            <a:pPr algn="ctr"/>
            <a:r>
              <a:rPr lang="hu-H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   Miért olyan drágák a </a:t>
            </a:r>
            <a:r>
              <a:rPr lang="hu-H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szoftverek</a:t>
            </a:r>
            <a:r>
              <a:rPr lang="hu-H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?</a:t>
            </a:r>
          </a:p>
          <a:p>
            <a:endParaRPr lang="hu-HU" sz="2400" b="1" dirty="0" smtClean="0">
              <a:ln>
                <a:solidFill>
                  <a:schemeClr val="tx1">
                    <a:alpha val="28000"/>
                  </a:schemeClr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hu-HU" sz="2400" b="1" dirty="0" smtClean="0">
              <a:ln>
                <a:solidFill>
                  <a:schemeClr val="tx1">
                    <a:alpha val="28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sz="2400" b="1" dirty="0"/>
          </a:p>
          <a:p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Ugye érted?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b="1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1689246" y="1307216"/>
            <a:ext cx="5648324" cy="10572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 smtClean="0"/>
              <a:t>Egy szoftver fejlesztése rengeteg időt, energiát és pénzt emészt fel, nem beszélve a fejlesztők tudásáról, amit szintén meg kell fizetnie a gyártónak.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371475" y="3111510"/>
            <a:ext cx="6076950" cy="115220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 smtClean="0">
                <a:solidFill>
                  <a:schemeClr val="tx1"/>
                </a:solidFill>
              </a:rPr>
              <a:t>Legyen az operációs rendszer, játék vagy mobilalkalmazás, megkönnyítheti az életünket. Ahhoz, hogy ezek a szoftverek fejlődni tudjanak, még korszerűbbé, „felhasználóbarátabbá” váljanak, újabb tőke kell.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371475" y="4918669"/>
            <a:ext cx="6076950" cy="981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dirty="0" smtClean="0"/>
              <a:t>Ha egyszerűen lemásoljuk, letöltjük ezeket a szoftvereket, gyakorlatilag ellopjuk azokat. Így hátráltatjuk, hogy a fejlesztő újabb tőkéhez jusson és tovább fejlesszen.</a:t>
            </a:r>
          </a:p>
        </p:txBody>
      </p:sp>
      <p:pic>
        <p:nvPicPr>
          <p:cNvPr id="18" name="Kép 1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8949" y="3929743"/>
            <a:ext cx="2085975" cy="1489982"/>
          </a:xfrm>
          <a:prstGeom prst="rect">
            <a:avLst/>
          </a:prstGeom>
          <a:ln w="57150">
            <a:solidFill>
              <a:srgbClr val="F1A12B"/>
            </a:solidFill>
          </a:ln>
        </p:spPr>
      </p:pic>
      <p:sp>
        <p:nvSpPr>
          <p:cNvPr id="19" name="Szövegdoboz 18"/>
          <p:cNvSpPr txBox="1"/>
          <p:nvPr/>
        </p:nvSpPr>
        <p:spPr>
          <a:xfrm>
            <a:off x="7286914" y="5570591"/>
            <a:ext cx="155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cs typeface="Arial" pitchFamily="34" charset="0"/>
              </a:rPr>
              <a:t>Forrás: </a:t>
            </a:r>
            <a:r>
              <a:rPr lang="hu-HU" sz="1200" dirty="0" err="1" smtClean="0">
                <a:cs typeface="Arial" pitchFamily="34" charset="0"/>
              </a:rPr>
              <a:t>It-bridge.hu</a:t>
            </a:r>
            <a:endParaRPr lang="hu-HU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08" y="952501"/>
            <a:ext cx="2033588" cy="34861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374" y="262985"/>
            <a:ext cx="8696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Geneva" pitchFamily="125" charset="-128"/>
                <a:cs typeface="Arial" pitchFamily="34" charset="0"/>
              </a:rPr>
              <a:t>Mikor találkozol szabadalommal? </a:t>
            </a:r>
          </a:p>
          <a:p>
            <a:pPr algn="ctr">
              <a:buFont typeface="Arial" pitchFamily="34" charset="0"/>
              <a:buChar char="•"/>
            </a:pPr>
            <a:endParaRPr lang="hu-HU" sz="2000" dirty="0">
              <a:solidFill>
                <a:srgbClr val="FFC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u-HU" b="1" u="sng" dirty="0">
                <a:ea typeface="Geneva" pitchFamily="125" charset="-128"/>
              </a:rPr>
              <a:t>Szabadalmazható </a:t>
            </a:r>
            <a:r>
              <a:rPr lang="hu-HU" b="1" dirty="0">
                <a:ea typeface="Geneva" pitchFamily="125" charset="-128"/>
              </a:rPr>
              <a:t>minden </a:t>
            </a:r>
            <a:r>
              <a:rPr lang="hu-HU" b="1" dirty="0" smtClean="0">
                <a:ea typeface="Geneva" pitchFamily="125" charset="-128"/>
              </a:rPr>
              <a:t>új</a:t>
            </a:r>
            <a:r>
              <a:rPr lang="hu-HU" b="1" dirty="0">
                <a:ea typeface="Geneva" pitchFamily="125" charset="-128"/>
              </a:rPr>
              <a:t>, feltalálói tevékenységen alapuló, iparilag alkalmazható </a:t>
            </a:r>
            <a:r>
              <a:rPr lang="hu-HU" b="1" u="sng" dirty="0" smtClean="0">
                <a:ea typeface="Geneva" pitchFamily="125" charset="-128"/>
              </a:rPr>
              <a:t>találmány</a:t>
            </a:r>
          </a:p>
          <a:p>
            <a:pPr>
              <a:buFont typeface="Arial" pitchFamily="34" charset="0"/>
              <a:buChar char="•"/>
            </a:pPr>
            <a:endParaRPr lang="hu-HU" b="1" u="sng" dirty="0">
              <a:ea typeface="Geneva" pitchFamily="125" charset="-128"/>
            </a:endParaRPr>
          </a:p>
          <a:p>
            <a:r>
              <a:rPr lang="hu-H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Feltételek</a:t>
            </a:r>
            <a:r>
              <a:rPr lang="hu-H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:</a:t>
            </a:r>
          </a:p>
          <a:p>
            <a:endParaRPr lang="hu-HU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pPr marL="352425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>
                <a:ea typeface="Geneva" pitchFamily="125" charset="-128"/>
              </a:rPr>
              <a:t>     Sehol </a:t>
            </a:r>
            <a:r>
              <a:rPr lang="hu-HU" b="1" dirty="0">
                <a:ea typeface="Geneva" pitchFamily="125" charset="-128"/>
              </a:rPr>
              <a:t>nem került korábban </a:t>
            </a:r>
            <a:r>
              <a:rPr lang="hu-HU" b="1" dirty="0" smtClean="0">
                <a:ea typeface="Geneva" pitchFamily="125" charset="-128"/>
              </a:rPr>
              <a:t>nyilvánosságra</a:t>
            </a:r>
            <a:endParaRPr lang="hu-HU" b="1" dirty="0">
              <a:ea typeface="Geneva" pitchFamily="125" charset="-128"/>
            </a:endParaRPr>
          </a:p>
          <a:p>
            <a:pPr marL="352425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>
                <a:ea typeface="Geneva" pitchFamily="125" charset="-128"/>
              </a:rPr>
              <a:t>     S</a:t>
            </a:r>
            <a:r>
              <a:rPr lang="en-US" b="1" dirty="0" err="1" smtClean="0">
                <a:ea typeface="Geneva" pitchFamily="125" charset="-128"/>
              </a:rPr>
              <a:t>zakember</a:t>
            </a:r>
            <a:r>
              <a:rPr lang="en-US" b="1" dirty="0" smtClean="0">
                <a:ea typeface="Geneva" pitchFamily="125" charset="-128"/>
              </a:rPr>
              <a:t> </a:t>
            </a:r>
            <a:r>
              <a:rPr lang="en-US" b="1" dirty="0" err="1">
                <a:ea typeface="Geneva" pitchFamily="125" charset="-128"/>
              </a:rPr>
              <a:t>számára</a:t>
            </a:r>
            <a:r>
              <a:rPr lang="en-US" b="1" dirty="0">
                <a:ea typeface="Geneva" pitchFamily="125" charset="-128"/>
              </a:rPr>
              <a:t> </a:t>
            </a:r>
            <a:r>
              <a:rPr lang="en-US" b="1" dirty="0" err="1">
                <a:ea typeface="Geneva" pitchFamily="125" charset="-128"/>
              </a:rPr>
              <a:t>nem</a:t>
            </a:r>
            <a:r>
              <a:rPr lang="en-US" b="1" dirty="0">
                <a:ea typeface="Geneva" pitchFamily="125" charset="-128"/>
              </a:rPr>
              <a:t> </a:t>
            </a:r>
            <a:r>
              <a:rPr lang="en-US" b="1" dirty="0" err="1">
                <a:ea typeface="Geneva" pitchFamily="125" charset="-128"/>
              </a:rPr>
              <a:t>nyilvánvaló</a:t>
            </a:r>
            <a:r>
              <a:rPr lang="hu-HU" b="1" dirty="0">
                <a:ea typeface="Geneva" pitchFamily="125" charset="-128"/>
              </a:rPr>
              <a:t> </a:t>
            </a:r>
            <a:r>
              <a:rPr lang="hu-HU" b="1" dirty="0" smtClean="0">
                <a:ea typeface="Geneva" pitchFamily="125" charset="-128"/>
              </a:rPr>
              <a:t> </a:t>
            </a:r>
            <a:endParaRPr lang="hu-HU" b="1" dirty="0">
              <a:ea typeface="Geneva" pitchFamily="125" charset="-128"/>
            </a:endParaRPr>
          </a:p>
          <a:p>
            <a:pPr marL="352425">
              <a:spcAft>
                <a:spcPts val="2400"/>
              </a:spcAft>
              <a:buFont typeface="Arial" pitchFamily="34" charset="0"/>
              <a:buChar char="•"/>
            </a:pPr>
            <a:r>
              <a:rPr lang="hu-HU" b="1" dirty="0" smtClean="0">
                <a:ea typeface="Geneva" pitchFamily="125" charset="-128"/>
              </a:rPr>
              <a:t>      Ismételten </a:t>
            </a:r>
            <a:r>
              <a:rPr lang="hu-HU" b="1" dirty="0">
                <a:ea typeface="Geneva" pitchFamily="125" charset="-128"/>
              </a:rPr>
              <a:t>azonos eredménnyel </a:t>
            </a:r>
            <a:r>
              <a:rPr lang="hu-HU" b="1" dirty="0" smtClean="0">
                <a:ea typeface="Geneva" pitchFamily="125" charset="-128"/>
              </a:rPr>
              <a:t>megvalósítható</a:t>
            </a:r>
            <a:endParaRPr lang="hu-HU" b="1" dirty="0">
              <a:ea typeface="Geneva" pitchFamily="125" charset="-128"/>
            </a:endParaRPr>
          </a:p>
          <a:p>
            <a:pPr marL="352425">
              <a:spcAft>
                <a:spcPts val="2400"/>
              </a:spcAft>
              <a:buFont typeface="Arial" pitchFamily="34" charset="0"/>
              <a:buChar char="•"/>
            </a:pPr>
            <a:endParaRPr lang="hu-HU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hu-HU" dirty="0">
              <a:solidFill>
                <a:srgbClr val="000000"/>
              </a:solidFill>
              <a:cs typeface="Tahoma" pitchFamily="32" charset="0"/>
            </a:endParaRPr>
          </a:p>
        </p:txBody>
      </p:sp>
      <p:grpSp>
        <p:nvGrpSpPr>
          <p:cNvPr id="12" name="Csoportba foglalás 40"/>
          <p:cNvGrpSpPr/>
          <p:nvPr/>
        </p:nvGrpSpPr>
        <p:grpSpPr>
          <a:xfrm>
            <a:off x="1" y="5191124"/>
            <a:ext cx="3067050" cy="1453357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4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533400" y="5486400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Tudtad, hogy a </a:t>
            </a:r>
            <a:r>
              <a:rPr lang="hu-HU" dirty="0" smtClean="0"/>
              <a:t>gyufát is szabadalmaztatták?</a:t>
            </a:r>
            <a:endParaRPr lang="hu-HU" dirty="0"/>
          </a:p>
        </p:txBody>
      </p:sp>
      <p:pic>
        <p:nvPicPr>
          <p:cNvPr id="18" name="Kép 17" descr="250px-Irinyi_jan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4386" y="4297711"/>
            <a:ext cx="2016125" cy="2346770"/>
          </a:xfrm>
          <a:prstGeom prst="rect">
            <a:avLst/>
          </a:prstGeom>
          <a:ln w="57150">
            <a:solidFill>
              <a:srgbClr val="F1A12B"/>
            </a:solidFill>
          </a:ln>
        </p:spPr>
      </p:pic>
      <p:cxnSp>
        <p:nvCxnSpPr>
          <p:cNvPr id="20" name="Egyenes összekötő nyíllal 19"/>
          <p:cNvCxnSpPr/>
          <p:nvPr/>
        </p:nvCxnSpPr>
        <p:spPr>
          <a:xfrm flipV="1">
            <a:off x="3209925" y="5343525"/>
            <a:ext cx="714375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6734175" y="575378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Irinyi János, a gyufa feltalálója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4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6349" y="191824"/>
            <a:ext cx="67913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Mikor találkozom a szabadalommal? </a:t>
            </a:r>
          </a:p>
          <a:p>
            <a:pPr algn="ctr"/>
            <a:endParaRPr lang="hu-HU" sz="2000" dirty="0"/>
          </a:p>
          <a:p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rgbClr val="000000"/>
              </a:solidFill>
              <a:cs typeface="Tahoma" pitchFamily="32" charset="0"/>
            </a:endParaRPr>
          </a:p>
        </p:txBody>
      </p:sp>
      <p:grpSp>
        <p:nvGrpSpPr>
          <p:cNvPr id="12" name="Csoportba foglalás 40"/>
          <p:cNvGrpSpPr/>
          <p:nvPr/>
        </p:nvGrpSpPr>
        <p:grpSpPr>
          <a:xfrm>
            <a:off x="688233" y="4657726"/>
            <a:ext cx="3883767" cy="1643856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4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3744" y="1233054"/>
            <a:ext cx="53940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A Rubik-kocka egy háromdimenziós </a:t>
            </a:r>
            <a:r>
              <a:rPr lang="hu-HU" sz="2400" b="1" dirty="0">
                <a:hlinkClick r:id="rId4" tooltip="Logika"/>
              </a:rPr>
              <a:t>logikai</a:t>
            </a:r>
            <a:r>
              <a:rPr lang="hu-HU" sz="2400" b="1" dirty="0"/>
              <a:t> játék, amit 1974-ben talált fel </a:t>
            </a:r>
            <a:r>
              <a:rPr lang="hu-HU" sz="2400" b="1" dirty="0">
                <a:hlinkClick r:id="rId5" tooltip="Rubik Ernő (játéktervező)"/>
              </a:rPr>
              <a:t>ifjabb Rubik Ernő</a:t>
            </a:r>
            <a:r>
              <a:rPr lang="hu-HU" sz="2400" b="1" dirty="0"/>
              <a:t>. A Rubik-kocka eredeti neve bűvös kocka volt, a szabadalmi </a:t>
            </a:r>
            <a:r>
              <a:rPr lang="hu-HU" sz="2400" b="1" dirty="0" smtClean="0"/>
              <a:t>leírásban</a:t>
            </a:r>
            <a:r>
              <a:rPr lang="hu-HU" sz="2400" b="1" dirty="0"/>
              <a:t> </a:t>
            </a:r>
            <a:r>
              <a:rPr lang="hu-HU" sz="2400" b="1" dirty="0" smtClean="0"/>
              <a:t>”</a:t>
            </a:r>
            <a:r>
              <a:rPr lang="hu-HU" sz="2400" b="1" i="1" dirty="0" smtClean="0"/>
              <a:t>térbeli </a:t>
            </a:r>
            <a:r>
              <a:rPr lang="hu-HU" sz="2400" b="1" i="1" dirty="0"/>
              <a:t>logikai </a:t>
            </a:r>
            <a:r>
              <a:rPr lang="hu-HU" sz="2400" b="1" i="1" dirty="0" smtClean="0"/>
              <a:t>játék”-ként</a:t>
            </a:r>
            <a:r>
              <a:rPr lang="hu-HU" sz="2400" b="1" dirty="0"/>
              <a:t> nevezte meg alkotója a mechanikus, egyéni </a:t>
            </a:r>
            <a:r>
              <a:rPr lang="hu-HU" sz="2400" b="1" dirty="0">
                <a:hlinkClick r:id="rId4" tooltip="Logika"/>
              </a:rPr>
              <a:t>logikai</a:t>
            </a:r>
            <a:r>
              <a:rPr lang="hu-HU" sz="2400" b="1" dirty="0"/>
              <a:t> </a:t>
            </a:r>
            <a:r>
              <a:rPr lang="hu-HU" sz="2400" b="1" dirty="0">
                <a:hlinkClick r:id="rId6" tooltip="Játék (tárgy)"/>
              </a:rPr>
              <a:t>játékot</a:t>
            </a:r>
            <a:r>
              <a:rPr lang="hu-HU" sz="2400" b="1" dirty="0"/>
              <a:t>. </a:t>
            </a:r>
            <a:r>
              <a:rPr lang="hu-HU" sz="1400" dirty="0" smtClean="0">
                <a:cs typeface="Arial" pitchFamily="34" charset="0"/>
              </a:rPr>
              <a:t>(Forrás:</a:t>
            </a:r>
            <a:r>
              <a:rPr lang="hu-HU" sz="1400" dirty="0" err="1" smtClean="0">
                <a:cs typeface="Arial" pitchFamily="34" charset="0"/>
              </a:rPr>
              <a:t>Wikipedia</a:t>
            </a:r>
            <a:r>
              <a:rPr lang="hu-HU" sz="1400" dirty="0">
                <a:cs typeface="Arial" pitchFamily="34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00150" y="5029621"/>
            <a:ext cx="280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Tudtad, hogy egy új gyógyszerhatóanyag is lehet szabadalommal védett?</a:t>
            </a:r>
            <a:endParaRPr lang="hu-HU" dirty="0"/>
          </a:p>
        </p:txBody>
      </p:sp>
      <p:pic>
        <p:nvPicPr>
          <p:cNvPr id="22" name="Kép 1" descr="https://upload.wikimedia.org/wikipedia/commons/thumb/3/30/Rubik_cube.png/250px-Rubik_cub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3" y="1793617"/>
            <a:ext cx="2875126" cy="29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zis 22"/>
          <p:cNvSpPr/>
          <p:nvPr/>
        </p:nvSpPr>
        <p:spPr>
          <a:xfrm>
            <a:off x="6267450" y="4448175"/>
            <a:ext cx="1552575" cy="13430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515101" y="4772025"/>
            <a:ext cx="100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20 év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132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8" y="638371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975" y="1400457"/>
            <a:ext cx="636067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sz="2400" dirty="0" smtClean="0">
                <a:ea typeface="Geneva" pitchFamily="125" charset="-128"/>
              </a:rPr>
              <a:t>Egy </a:t>
            </a:r>
            <a:r>
              <a:rPr lang="hu-HU" sz="2400" dirty="0"/>
              <a:t>tárgy kialakítására, szerkezetére vagy részeinek elrendezésére vonatkozó megoldás, </a:t>
            </a:r>
            <a:r>
              <a:rPr lang="hu-HU" sz="2400" dirty="0" smtClean="0"/>
              <a:t>ha</a:t>
            </a:r>
            <a:endParaRPr lang="hu-H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25" charset="-128"/>
            </a:endParaRPr>
          </a:p>
          <a:p>
            <a:pPr>
              <a:buFont typeface="Arial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25" charset="-128"/>
              </a:rPr>
              <a:t> új </a:t>
            </a:r>
            <a:endParaRPr lang="hu-H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25" charset="-128"/>
            </a:endParaRPr>
          </a:p>
          <a:p>
            <a:pPr>
              <a:buFont typeface="Arial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25" charset="-128"/>
              </a:rPr>
              <a:t> feltalálói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25" charset="-128"/>
              </a:rPr>
              <a:t>lépésen alapul</a:t>
            </a:r>
          </a:p>
          <a:p>
            <a:pPr>
              <a:buFont typeface="Arial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25" charset="-128"/>
              </a:rPr>
              <a:t> iparilag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25" charset="-128"/>
              </a:rPr>
              <a:t>alkalmazható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35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1078201" y="447258"/>
            <a:ext cx="774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   </a:t>
            </a:r>
            <a:r>
              <a:rPr lang="hu-HU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Geneva" pitchFamily="125" charset="-128"/>
                <a:cs typeface="Arial" pitchFamily="34" charset="0"/>
              </a:rPr>
              <a:t>Használati </a:t>
            </a:r>
            <a:r>
              <a:rPr lang="hu-H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Geneva" pitchFamily="125" charset="-128"/>
                <a:cs typeface="Arial" pitchFamily="34" charset="0"/>
              </a:rPr>
              <a:t>minta - vagy </a:t>
            </a:r>
            <a:r>
              <a:rPr lang="hu-HU" sz="3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Geneva" pitchFamily="125" charset="-128"/>
                <a:cs typeface="Arial" pitchFamily="34" charset="0"/>
              </a:rPr>
              <a:t>„kis szabadalom”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rcRect t="6739" b="5654"/>
          <a:stretch>
            <a:fillRect/>
          </a:stretch>
        </p:blipFill>
        <p:spPr>
          <a:xfrm>
            <a:off x="5908368" y="3839520"/>
            <a:ext cx="3032737" cy="2890720"/>
          </a:xfrm>
          <a:prstGeom prst="roundRect">
            <a:avLst>
              <a:gd name="adj" fmla="val 71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1A12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Csoportba foglalás 40"/>
          <p:cNvGrpSpPr/>
          <p:nvPr/>
        </p:nvGrpSpPr>
        <p:grpSpPr>
          <a:xfrm>
            <a:off x="6738194" y="2400582"/>
            <a:ext cx="1973263" cy="1319213"/>
            <a:chOff x="4799063" y="2961507"/>
            <a:chExt cx="1973263" cy="1319213"/>
          </a:xfrm>
        </p:grpSpPr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8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248525" y="28187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Ez mi?</a:t>
            </a:r>
            <a:endParaRPr lang="hu-HU" dirty="0"/>
          </a:p>
        </p:txBody>
      </p:sp>
      <p:grpSp>
        <p:nvGrpSpPr>
          <p:cNvPr id="24" name="Csoportba foglalás 76"/>
          <p:cNvGrpSpPr/>
          <p:nvPr/>
        </p:nvGrpSpPr>
        <p:grpSpPr>
          <a:xfrm>
            <a:off x="2654349" y="4343400"/>
            <a:ext cx="3051125" cy="1683160"/>
            <a:chOff x="5300135" y="3440425"/>
            <a:chExt cx="1689100" cy="157003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6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876442" y="4592782"/>
            <a:ext cx="263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a) </a:t>
            </a:r>
            <a:r>
              <a:rPr lang="hu-HU" sz="1600" dirty="0" smtClean="0"/>
              <a:t>konyhai fedő gombja</a:t>
            </a:r>
          </a:p>
          <a:p>
            <a:r>
              <a:rPr lang="hu-HU" sz="1600" dirty="0" smtClean="0"/>
              <a:t>b) </a:t>
            </a:r>
            <a:r>
              <a:rPr lang="hu-HU" sz="1600" dirty="0" smtClean="0"/>
              <a:t>ördöglakat</a:t>
            </a:r>
          </a:p>
          <a:p>
            <a:r>
              <a:rPr lang="hu-HU" sz="1600" dirty="0" smtClean="0"/>
              <a:t>c) </a:t>
            </a:r>
            <a:r>
              <a:rPr lang="hu-HU" sz="1600" dirty="0" smtClean="0"/>
              <a:t>régi televízió</a:t>
            </a:r>
            <a:endParaRPr lang="hu-HU" sz="1600" dirty="0"/>
          </a:p>
        </p:txBody>
      </p:sp>
      <p:sp>
        <p:nvSpPr>
          <p:cNvPr id="30" name="Ellipszis 29"/>
          <p:cNvSpPr/>
          <p:nvPr/>
        </p:nvSpPr>
        <p:spPr>
          <a:xfrm>
            <a:off x="419100" y="4610100"/>
            <a:ext cx="1533525" cy="1247775"/>
          </a:xfrm>
          <a:prstGeom prst="ellipse">
            <a:avLst/>
          </a:prstGeom>
          <a:ln w="57150">
            <a:solidFill>
              <a:srgbClr val="F1A12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685800" y="4914900"/>
            <a:ext cx="10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10 év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41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816" y="608946"/>
            <a:ext cx="73956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Formatervezési minta vagy </a:t>
            </a:r>
            <a:r>
              <a:rPr lang="hu-H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dizájn</a:t>
            </a:r>
          </a:p>
          <a:p>
            <a:endParaRPr lang="hu-HU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 smtClean="0"/>
              <a:t>Ipari </a:t>
            </a:r>
            <a:r>
              <a:rPr lang="hu-HU" sz="2400" dirty="0"/>
              <a:t>vagy kézműipari </a:t>
            </a:r>
            <a:r>
              <a:rPr lang="hu-HU" sz="2400" b="1" dirty="0"/>
              <a:t>árucikk megjelenése </a:t>
            </a:r>
            <a:r>
              <a:rPr lang="hu-HU" sz="2400" dirty="0"/>
              <a:t>részesülhet oltalomban, ha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új,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egyéni 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jellegű </a:t>
            </a:r>
            <a:r>
              <a:rPr lang="hu-HU" sz="2400" dirty="0">
                <a:ea typeface="Geneva" pitchFamily="125" charset="-128"/>
              </a:rPr>
              <a:t>és </a:t>
            </a:r>
            <a:r>
              <a:rPr lang="hu-HU" sz="2400" dirty="0" smtClean="0">
                <a:ea typeface="Geneva" pitchFamily="125" charset="-128"/>
              </a:rPr>
              <a:t>eltér a korábbi mintáktól</a:t>
            </a:r>
            <a:endParaRPr lang="hu-HU" sz="2400" dirty="0" smtClean="0">
              <a:ea typeface="Geneva" pitchFamily="12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81275"/>
            <a:ext cx="7791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17750" y="3223092"/>
            <a:ext cx="6629400" cy="25545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 </a:t>
            </a:r>
            <a:r>
              <a:rPr lang="hu-HU" sz="1600" dirty="0"/>
              <a:t> híres Coca-Cola logót John Pemberton könyvelője, Frank Mason Robinson tervezte 1885-ben. </a:t>
            </a:r>
            <a:r>
              <a:rPr lang="hu-HU" sz="1600" dirty="0" smtClean="0"/>
              <a:t>A nevet </a:t>
            </a:r>
            <a:r>
              <a:rPr lang="hu-HU" sz="1600" dirty="0"/>
              <a:t>is Robinson találta ki, mint ahogy a logó jellegzetes, írott betűs formáját is. A </a:t>
            </a:r>
            <a:r>
              <a:rPr lang="hu-HU" sz="1600" dirty="0" err="1" smtClean="0"/>
              <a:t>spenceriánus</a:t>
            </a:r>
            <a:r>
              <a:rPr lang="hu-HU" sz="1600" dirty="0" smtClean="0"/>
              <a:t> kézírásként </a:t>
            </a:r>
            <a:r>
              <a:rPr lang="hu-HU" sz="1600" dirty="0"/>
              <a:t>is ismert írásmódot a 19. század közepén fejlesztették ki az Egyesült Államokban, és </a:t>
            </a:r>
            <a:r>
              <a:rPr lang="hu-HU" sz="1600" dirty="0" smtClean="0"/>
              <a:t>az akkori </a:t>
            </a:r>
            <a:r>
              <a:rPr lang="hu-HU" sz="1600" dirty="0"/>
              <a:t>kor hivatalos folyóírásaként tartották számon. A kólásüveg egyedi formáját Earl R. </a:t>
            </a:r>
            <a:r>
              <a:rPr lang="hu-HU" sz="1600" dirty="0" err="1" smtClean="0"/>
              <a:t>Dean</a:t>
            </a:r>
            <a:r>
              <a:rPr lang="hu-HU" sz="1600" dirty="0" smtClean="0"/>
              <a:t> üvegtervező </a:t>
            </a:r>
            <a:r>
              <a:rPr lang="hu-HU" sz="1600" dirty="0"/>
              <a:t>dolgozta ki 1915-ben, miután a Coca-Cola Company versenyt írt ki a </a:t>
            </a:r>
            <a:r>
              <a:rPr lang="hu-HU" sz="1600" dirty="0" smtClean="0"/>
              <a:t>palackozóüzemek között </a:t>
            </a:r>
            <a:r>
              <a:rPr lang="hu-HU" sz="1600" dirty="0"/>
              <a:t>egy olyan üvegre, amelynek segítségével a Coca-Cola ránézésre is más lesz, mint a többi ital.</a:t>
            </a:r>
          </a:p>
          <a:p>
            <a:endParaRPr lang="hu-HU" sz="1600" dirty="0"/>
          </a:p>
          <a:p>
            <a:r>
              <a:rPr lang="hu-HU" sz="1600" dirty="0" smtClean="0"/>
              <a:t>(Forrás: </a:t>
            </a:r>
            <a:r>
              <a:rPr lang="hu-HU" sz="1600" dirty="0" err="1" smtClean="0"/>
              <a:t>Wikipedia</a:t>
            </a:r>
            <a:r>
              <a:rPr lang="hu-HU" sz="16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" y="3446110"/>
            <a:ext cx="1792227" cy="2764190"/>
          </a:xfrm>
          <a:prstGeom prst="rect">
            <a:avLst/>
          </a:prstGeom>
          <a:noFill/>
          <a:ln w="57150">
            <a:solidFill>
              <a:srgbClr val="F1A1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9251" y="2671859"/>
            <a:ext cx="282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Tudtad?</a:t>
            </a:r>
            <a:endParaRPr lang="hu-HU" sz="2000" b="1" dirty="0"/>
          </a:p>
        </p:txBody>
      </p:sp>
      <p:pic>
        <p:nvPicPr>
          <p:cNvPr id="15" name="Kép 14" descr="letölté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6841" y="108960"/>
            <a:ext cx="2400300" cy="1452813"/>
          </a:xfrm>
          <a:prstGeom prst="rect">
            <a:avLst/>
          </a:prstGeom>
          <a:ln w="57150">
            <a:solidFill>
              <a:srgbClr val="F1A12B"/>
            </a:solidFill>
          </a:ln>
        </p:spPr>
      </p:pic>
      <p:sp>
        <p:nvSpPr>
          <p:cNvPr id="16" name="Szövegdoboz 15"/>
          <p:cNvSpPr txBox="1"/>
          <p:nvPr/>
        </p:nvSpPr>
        <p:spPr>
          <a:xfrm>
            <a:off x="7197359" y="1910458"/>
            <a:ext cx="177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cs typeface="Arial" pitchFamily="34" charset="0"/>
              </a:rPr>
              <a:t>Forrás: </a:t>
            </a:r>
            <a:r>
              <a:rPr lang="hu-HU" sz="1200" dirty="0" err="1" smtClean="0">
                <a:cs typeface="Arial" pitchFamily="34" charset="0"/>
              </a:rPr>
              <a:t>Image.edu.in</a:t>
            </a:r>
            <a:endParaRPr lang="hu-HU" sz="1200" dirty="0"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82019" y="5949810"/>
            <a:ext cx="4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Coca-Colát eredetileg fejfájásra találták fel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64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865" y="180720"/>
            <a:ext cx="7886700" cy="1044061"/>
          </a:xfrm>
        </p:spPr>
        <p:txBody>
          <a:bodyPr>
            <a:normAutofit/>
          </a:bodyPr>
          <a:lstStyle/>
          <a:p>
            <a:r>
              <a:rPr lang="hu-HU" b="1" dirty="0" smtClean="0"/>
              <a:t>Mi az a szellemitulajdon-védelem?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1" y="1173213"/>
            <a:ext cx="9167445" cy="5257084"/>
          </a:xfr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1379785"/>
            <a:ext cx="9134139" cy="52379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grpSp>
        <p:nvGrpSpPr>
          <p:cNvPr id="7" name="Csoportba foglalás 40"/>
          <p:cNvGrpSpPr/>
          <p:nvPr/>
        </p:nvGrpSpPr>
        <p:grpSpPr>
          <a:xfrm>
            <a:off x="508844" y="2165017"/>
            <a:ext cx="2292932" cy="2031738"/>
            <a:chOff x="4799063" y="2961507"/>
            <a:chExt cx="1973263" cy="131921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9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57250" y="2169601"/>
            <a:ext cx="1539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pPr algn="ctr"/>
            <a:r>
              <a:rPr lang="hu-HU" dirty="0" smtClean="0"/>
              <a:t>Milyen veszélyei vannak a hamisításnak?</a:t>
            </a:r>
            <a:endParaRPr lang="hu-HU" dirty="0"/>
          </a:p>
        </p:txBody>
      </p:sp>
      <p:grpSp>
        <p:nvGrpSpPr>
          <p:cNvPr id="14" name="Csoportba foglalás 76"/>
          <p:cNvGrpSpPr/>
          <p:nvPr/>
        </p:nvGrpSpPr>
        <p:grpSpPr>
          <a:xfrm>
            <a:off x="5381625" y="4489996"/>
            <a:ext cx="2263775" cy="1910803"/>
            <a:chOff x="5300135" y="3440425"/>
            <a:chExt cx="1689100" cy="1570038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6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22" name="Csoportba foglalás 76"/>
          <p:cNvGrpSpPr/>
          <p:nvPr/>
        </p:nvGrpSpPr>
        <p:grpSpPr>
          <a:xfrm>
            <a:off x="1824562" y="4137175"/>
            <a:ext cx="2747438" cy="2044187"/>
            <a:chOff x="5300135" y="3440425"/>
            <a:chExt cx="1689100" cy="157003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4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33" y="1706062"/>
            <a:ext cx="1337418" cy="22927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74" y="4572000"/>
            <a:ext cx="186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Mit hamisíthatnak?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5647385" y="4813351"/>
            <a:ext cx="1618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szerzői jog is  szellemi tulajdon?</a:t>
            </a:r>
            <a:endParaRPr lang="hu-HU" dirty="0"/>
          </a:p>
        </p:txBody>
      </p:sp>
      <p:pic>
        <p:nvPicPr>
          <p:cNvPr id="4098" name="Picture 2" descr="Képtalálat a következőre: „thinking child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60" y="2082701"/>
            <a:ext cx="3759454" cy="18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076825" y="3998777"/>
            <a:ext cx="3286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www.huffingtonpost.com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8550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391" y="537919"/>
            <a:ext cx="683220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Geneva" pitchFamily="125" charset="-128"/>
                <a:cs typeface="Arial" pitchFamily="34" charset="0"/>
              </a:rPr>
              <a:t>Védjegy</a:t>
            </a:r>
          </a:p>
          <a:p>
            <a:endParaRPr lang="hu-H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r>
              <a:rPr lang="hu-HU" sz="2400" b="1" dirty="0" smtClean="0">
                <a:ea typeface="Geneva" pitchFamily="125" charset="-128"/>
              </a:rPr>
              <a:t>Olyan, megfelelően </a:t>
            </a:r>
            <a:r>
              <a:rPr lang="hu-HU" sz="2400" b="1" dirty="0">
                <a:ea typeface="Geneva" pitchFamily="125" charset="-128"/>
              </a:rPr>
              <a:t>ábrázolható </a:t>
            </a:r>
            <a:r>
              <a:rPr lang="hu-HU" sz="2400" b="1" dirty="0" smtClean="0">
                <a:ea typeface="Geneva" pitchFamily="125" charset="-128"/>
              </a:rPr>
              <a:t>megjelölés, amelyek </a:t>
            </a:r>
            <a:r>
              <a:rPr lang="hu-HU" sz="2400" b="1" dirty="0">
                <a:ea typeface="Geneva" pitchFamily="125" charset="-128"/>
              </a:rPr>
              <a:t>alkalmasak arra, </a:t>
            </a:r>
            <a:r>
              <a:rPr lang="hu-HU" sz="2400" b="1" dirty="0" smtClean="0">
                <a:ea typeface="Geneva" pitchFamily="125" charset="-128"/>
              </a:rPr>
              <a:t>hogy </a:t>
            </a:r>
            <a:r>
              <a:rPr lang="hu-HU" sz="2400" b="1" dirty="0">
                <a:ea typeface="Geneva" pitchFamily="125" charset="-128"/>
              </a:rPr>
              <a:t>egyes vállalkozások áruit és szolgáltatásait </a:t>
            </a:r>
            <a:r>
              <a:rPr lang="hu-HU" sz="2400" b="1" dirty="0" smtClean="0">
                <a:ea typeface="Geneva" pitchFamily="125" charset="-128"/>
              </a:rPr>
              <a:t>megkülönböztesse másokétól  </a:t>
            </a:r>
            <a:endParaRPr lang="hu-HU" sz="2400" b="1" dirty="0">
              <a:ea typeface="Geneva" pitchFamily="125" charset="-128"/>
            </a:endParaRPr>
          </a:p>
          <a:p>
            <a:r>
              <a:rPr lang="hu-HU" dirty="0">
                <a:ea typeface="Geneva" pitchFamily="125" charset="-128"/>
              </a:rPr>
              <a:t>	</a:t>
            </a:r>
          </a:p>
          <a:p>
            <a:endParaRPr lang="hu-HU" b="1" dirty="0"/>
          </a:p>
          <a:p>
            <a:endParaRPr lang="hu-HU"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eneva" pitchFamily="125" charset="-128"/>
            </a:endParaRPr>
          </a:p>
          <a:p>
            <a:r>
              <a:rPr lang="hu-H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eneva" pitchFamily="125" charset="-128"/>
              </a:rPr>
              <a:t> </a:t>
            </a:r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pic>
        <p:nvPicPr>
          <p:cNvPr id="10" name="Picture 4" descr="http://pick.hu/site/img/logo@3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5" y="5324475"/>
            <a:ext cx="1951210" cy="11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-3o0qMaMvuwc/AAAAAAAAAAI/AAAAAAAAC9I/nNqqB0ocJ5o/s0-c-k-no-ns/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908002"/>
            <a:ext cx="1552203" cy="15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998" y="4348273"/>
            <a:ext cx="2296289" cy="1640116"/>
          </a:xfrm>
          <a:prstGeom prst="roundRect">
            <a:avLst>
              <a:gd name="adj" fmla="val 717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9100" y="4226511"/>
            <a:ext cx="1304924" cy="1545638"/>
          </a:xfrm>
          <a:prstGeom prst="rect">
            <a:avLst/>
          </a:prstGeom>
        </p:spPr>
      </p:pic>
      <p:pic>
        <p:nvPicPr>
          <p:cNvPr id="16" name="Kép 15" descr="imag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0613" y="112945"/>
            <a:ext cx="2073048" cy="1362075"/>
          </a:xfrm>
          <a:prstGeom prst="rect">
            <a:avLst/>
          </a:prstGeom>
        </p:spPr>
      </p:pic>
      <p:pic>
        <p:nvPicPr>
          <p:cNvPr id="17" name="Kép 16" descr="HENT_logo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56031" y="3735952"/>
            <a:ext cx="1949219" cy="5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509" y="678879"/>
            <a:ext cx="42195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C1C1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Szerinted milyen a </a:t>
            </a:r>
          </a:p>
          <a:p>
            <a:r>
              <a:rPr lang="hu-HU" sz="3600" b="1" dirty="0">
                <a:solidFill>
                  <a:srgbClr val="FF0000"/>
                </a:solidFill>
              </a:rPr>
              <a:t>jó védjegy?</a:t>
            </a:r>
            <a:endParaRPr lang="hu-HU" sz="3600" b="1" dirty="0">
              <a:solidFill>
                <a:srgbClr val="FF0000"/>
              </a:solidFill>
            </a:endParaRPr>
          </a:p>
        </p:txBody>
      </p:sp>
      <p:grpSp>
        <p:nvGrpSpPr>
          <p:cNvPr id="14" name="Csoportba foglalás 40"/>
          <p:cNvGrpSpPr/>
          <p:nvPr/>
        </p:nvGrpSpPr>
        <p:grpSpPr>
          <a:xfrm>
            <a:off x="909267" y="4942369"/>
            <a:ext cx="1973263" cy="1319213"/>
            <a:chOff x="4799063" y="2961507"/>
            <a:chExt cx="1973263" cy="1319213"/>
          </a:xfrm>
          <a:blipFill>
            <a:blip r:embed="rId4"/>
            <a:tile tx="0" ty="0" sx="100000" sy="100000" flip="none" algn="tl"/>
          </a:blipFill>
        </p:grpSpPr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6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20" name="Csoportba foglalás 76"/>
          <p:cNvGrpSpPr/>
          <p:nvPr/>
        </p:nvGrpSpPr>
        <p:grpSpPr>
          <a:xfrm>
            <a:off x="5518150" y="2002064"/>
            <a:ext cx="2284408" cy="1371918"/>
            <a:chOff x="5300135" y="3440425"/>
            <a:chExt cx="1689100" cy="1570038"/>
          </a:xfrm>
          <a:blipFill>
            <a:blip r:embed="rId4"/>
            <a:tile tx="0" ty="0" sx="100000" sy="100000" flip="none" algn="tl"/>
          </a:blip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2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25" name="Csoportba foglalás 37"/>
          <p:cNvGrpSpPr/>
          <p:nvPr/>
        </p:nvGrpSpPr>
        <p:grpSpPr>
          <a:xfrm>
            <a:off x="3346385" y="3148705"/>
            <a:ext cx="1239834" cy="1347138"/>
            <a:chOff x="7042201" y="2986907"/>
            <a:chExt cx="974725" cy="1176338"/>
          </a:xfrm>
          <a:blipFill>
            <a:blip r:embed="rId5"/>
            <a:tile tx="0" ty="0" sx="100000" sy="100000" flip="none" algn="tl"/>
          </a:blipFill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051726" y="2999607"/>
              <a:ext cx="952500" cy="1157288"/>
            </a:xfrm>
            <a:custGeom>
              <a:avLst/>
              <a:gdLst>
                <a:gd name="T0" fmla="*/ 0 w 600"/>
                <a:gd name="T1" fmla="*/ 364 h 729"/>
                <a:gd name="T2" fmla="*/ 52 w 600"/>
                <a:gd name="T3" fmla="*/ 356 h 729"/>
                <a:gd name="T4" fmla="*/ 112 w 600"/>
                <a:gd name="T5" fmla="*/ 338 h 729"/>
                <a:gd name="T6" fmla="*/ 118 w 600"/>
                <a:gd name="T7" fmla="*/ 324 h 729"/>
                <a:gd name="T8" fmla="*/ 128 w 600"/>
                <a:gd name="T9" fmla="*/ 296 h 729"/>
                <a:gd name="T10" fmla="*/ 128 w 600"/>
                <a:gd name="T11" fmla="*/ 252 h 729"/>
                <a:gd name="T12" fmla="*/ 120 w 600"/>
                <a:gd name="T13" fmla="*/ 190 h 729"/>
                <a:gd name="T14" fmla="*/ 118 w 600"/>
                <a:gd name="T15" fmla="*/ 128 h 729"/>
                <a:gd name="T16" fmla="*/ 122 w 600"/>
                <a:gd name="T17" fmla="*/ 98 h 729"/>
                <a:gd name="T18" fmla="*/ 128 w 600"/>
                <a:gd name="T19" fmla="*/ 82 h 729"/>
                <a:gd name="T20" fmla="*/ 150 w 600"/>
                <a:gd name="T21" fmla="*/ 54 h 729"/>
                <a:gd name="T22" fmla="*/ 186 w 600"/>
                <a:gd name="T23" fmla="*/ 34 h 729"/>
                <a:gd name="T24" fmla="*/ 228 w 600"/>
                <a:gd name="T25" fmla="*/ 20 h 729"/>
                <a:gd name="T26" fmla="*/ 298 w 600"/>
                <a:gd name="T27" fmla="*/ 8 h 729"/>
                <a:gd name="T28" fmla="*/ 420 w 600"/>
                <a:gd name="T29" fmla="*/ 0 h 729"/>
                <a:gd name="T30" fmla="*/ 458 w 600"/>
                <a:gd name="T31" fmla="*/ 0 h 729"/>
                <a:gd name="T32" fmla="*/ 500 w 600"/>
                <a:gd name="T33" fmla="*/ 2 h 729"/>
                <a:gd name="T34" fmla="*/ 540 w 600"/>
                <a:gd name="T35" fmla="*/ 14 h 729"/>
                <a:gd name="T36" fmla="*/ 564 w 600"/>
                <a:gd name="T37" fmla="*/ 30 h 729"/>
                <a:gd name="T38" fmla="*/ 570 w 600"/>
                <a:gd name="T39" fmla="*/ 36 h 729"/>
                <a:gd name="T40" fmla="*/ 586 w 600"/>
                <a:gd name="T41" fmla="*/ 72 h 729"/>
                <a:gd name="T42" fmla="*/ 594 w 600"/>
                <a:gd name="T43" fmla="*/ 114 h 729"/>
                <a:gd name="T44" fmla="*/ 594 w 600"/>
                <a:gd name="T45" fmla="*/ 194 h 729"/>
                <a:gd name="T46" fmla="*/ 598 w 600"/>
                <a:gd name="T47" fmla="*/ 276 h 729"/>
                <a:gd name="T48" fmla="*/ 600 w 600"/>
                <a:gd name="T49" fmla="*/ 440 h 729"/>
                <a:gd name="T50" fmla="*/ 596 w 600"/>
                <a:gd name="T51" fmla="*/ 521 h 729"/>
                <a:gd name="T52" fmla="*/ 598 w 600"/>
                <a:gd name="T53" fmla="*/ 619 h 729"/>
                <a:gd name="T54" fmla="*/ 594 w 600"/>
                <a:gd name="T55" fmla="*/ 659 h 729"/>
                <a:gd name="T56" fmla="*/ 588 w 600"/>
                <a:gd name="T57" fmla="*/ 675 h 729"/>
                <a:gd name="T58" fmla="*/ 578 w 600"/>
                <a:gd name="T59" fmla="*/ 693 h 729"/>
                <a:gd name="T60" fmla="*/ 564 w 600"/>
                <a:gd name="T61" fmla="*/ 705 h 729"/>
                <a:gd name="T62" fmla="*/ 530 w 600"/>
                <a:gd name="T63" fmla="*/ 723 h 729"/>
                <a:gd name="T64" fmla="*/ 490 w 600"/>
                <a:gd name="T65" fmla="*/ 729 h 729"/>
                <a:gd name="T66" fmla="*/ 450 w 600"/>
                <a:gd name="T67" fmla="*/ 729 h 729"/>
                <a:gd name="T68" fmla="*/ 366 w 600"/>
                <a:gd name="T69" fmla="*/ 723 h 729"/>
                <a:gd name="T70" fmla="*/ 282 w 600"/>
                <a:gd name="T71" fmla="*/ 721 h 729"/>
                <a:gd name="T72" fmla="*/ 238 w 600"/>
                <a:gd name="T73" fmla="*/ 721 h 729"/>
                <a:gd name="T74" fmla="*/ 204 w 600"/>
                <a:gd name="T75" fmla="*/ 717 h 729"/>
                <a:gd name="T76" fmla="*/ 184 w 600"/>
                <a:gd name="T77" fmla="*/ 705 h 729"/>
                <a:gd name="T78" fmla="*/ 170 w 600"/>
                <a:gd name="T79" fmla="*/ 683 h 729"/>
                <a:gd name="T80" fmla="*/ 162 w 600"/>
                <a:gd name="T81" fmla="*/ 659 h 729"/>
                <a:gd name="T82" fmla="*/ 150 w 600"/>
                <a:gd name="T83" fmla="*/ 563 h 729"/>
                <a:gd name="T84" fmla="*/ 146 w 600"/>
                <a:gd name="T85" fmla="*/ 467 h 729"/>
                <a:gd name="T86" fmla="*/ 144 w 600"/>
                <a:gd name="T87" fmla="*/ 430 h 729"/>
                <a:gd name="T88" fmla="*/ 138 w 600"/>
                <a:gd name="T89" fmla="*/ 414 h 729"/>
                <a:gd name="T90" fmla="*/ 128 w 600"/>
                <a:gd name="T91" fmla="*/ 402 h 729"/>
                <a:gd name="T92" fmla="*/ 104 w 600"/>
                <a:gd name="T93" fmla="*/ 394 h 729"/>
                <a:gd name="T94" fmla="*/ 0 w 600"/>
                <a:gd name="T95" fmla="*/ 36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0" h="729">
                  <a:moveTo>
                    <a:pt x="0" y="364"/>
                  </a:moveTo>
                  <a:lnTo>
                    <a:pt x="0" y="364"/>
                  </a:lnTo>
                  <a:lnTo>
                    <a:pt x="20" y="362"/>
                  </a:lnTo>
                  <a:lnTo>
                    <a:pt x="52" y="356"/>
                  </a:lnTo>
                  <a:lnTo>
                    <a:pt x="88" y="346"/>
                  </a:lnTo>
                  <a:lnTo>
                    <a:pt x="112" y="338"/>
                  </a:lnTo>
                  <a:lnTo>
                    <a:pt x="112" y="338"/>
                  </a:lnTo>
                  <a:lnTo>
                    <a:pt x="118" y="324"/>
                  </a:lnTo>
                  <a:lnTo>
                    <a:pt x="124" y="310"/>
                  </a:lnTo>
                  <a:lnTo>
                    <a:pt x="128" y="296"/>
                  </a:lnTo>
                  <a:lnTo>
                    <a:pt x="128" y="282"/>
                  </a:lnTo>
                  <a:lnTo>
                    <a:pt x="128" y="252"/>
                  </a:lnTo>
                  <a:lnTo>
                    <a:pt x="126" y="222"/>
                  </a:lnTo>
                  <a:lnTo>
                    <a:pt x="120" y="190"/>
                  </a:lnTo>
                  <a:lnTo>
                    <a:pt x="118" y="160"/>
                  </a:lnTo>
                  <a:lnTo>
                    <a:pt x="118" y="128"/>
                  </a:lnTo>
                  <a:lnTo>
                    <a:pt x="118" y="114"/>
                  </a:lnTo>
                  <a:lnTo>
                    <a:pt x="122" y="98"/>
                  </a:lnTo>
                  <a:lnTo>
                    <a:pt x="122" y="98"/>
                  </a:lnTo>
                  <a:lnTo>
                    <a:pt x="128" y="82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66" y="44"/>
                  </a:lnTo>
                  <a:lnTo>
                    <a:pt x="186" y="34"/>
                  </a:lnTo>
                  <a:lnTo>
                    <a:pt x="206" y="26"/>
                  </a:lnTo>
                  <a:lnTo>
                    <a:pt x="228" y="20"/>
                  </a:lnTo>
                  <a:lnTo>
                    <a:pt x="250" y="14"/>
                  </a:lnTo>
                  <a:lnTo>
                    <a:pt x="298" y="8"/>
                  </a:lnTo>
                  <a:lnTo>
                    <a:pt x="344" y="2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58" y="0"/>
                  </a:lnTo>
                  <a:lnTo>
                    <a:pt x="480" y="0"/>
                  </a:lnTo>
                  <a:lnTo>
                    <a:pt x="500" y="2"/>
                  </a:lnTo>
                  <a:lnTo>
                    <a:pt x="520" y="8"/>
                  </a:lnTo>
                  <a:lnTo>
                    <a:pt x="540" y="14"/>
                  </a:lnTo>
                  <a:lnTo>
                    <a:pt x="556" y="24"/>
                  </a:lnTo>
                  <a:lnTo>
                    <a:pt x="564" y="30"/>
                  </a:lnTo>
                  <a:lnTo>
                    <a:pt x="570" y="36"/>
                  </a:lnTo>
                  <a:lnTo>
                    <a:pt x="570" y="36"/>
                  </a:lnTo>
                  <a:lnTo>
                    <a:pt x="580" y="54"/>
                  </a:lnTo>
                  <a:lnTo>
                    <a:pt x="586" y="72"/>
                  </a:lnTo>
                  <a:lnTo>
                    <a:pt x="592" y="92"/>
                  </a:lnTo>
                  <a:lnTo>
                    <a:pt x="594" y="114"/>
                  </a:lnTo>
                  <a:lnTo>
                    <a:pt x="594" y="156"/>
                  </a:lnTo>
                  <a:lnTo>
                    <a:pt x="594" y="194"/>
                  </a:lnTo>
                  <a:lnTo>
                    <a:pt x="594" y="194"/>
                  </a:lnTo>
                  <a:lnTo>
                    <a:pt x="598" y="276"/>
                  </a:lnTo>
                  <a:lnTo>
                    <a:pt x="600" y="358"/>
                  </a:lnTo>
                  <a:lnTo>
                    <a:pt x="600" y="440"/>
                  </a:lnTo>
                  <a:lnTo>
                    <a:pt x="596" y="521"/>
                  </a:lnTo>
                  <a:lnTo>
                    <a:pt x="596" y="521"/>
                  </a:lnTo>
                  <a:lnTo>
                    <a:pt x="598" y="599"/>
                  </a:lnTo>
                  <a:lnTo>
                    <a:pt x="598" y="619"/>
                  </a:lnTo>
                  <a:lnTo>
                    <a:pt x="596" y="639"/>
                  </a:lnTo>
                  <a:lnTo>
                    <a:pt x="594" y="659"/>
                  </a:lnTo>
                  <a:lnTo>
                    <a:pt x="588" y="675"/>
                  </a:lnTo>
                  <a:lnTo>
                    <a:pt x="588" y="675"/>
                  </a:lnTo>
                  <a:lnTo>
                    <a:pt x="584" y="685"/>
                  </a:lnTo>
                  <a:lnTo>
                    <a:pt x="578" y="693"/>
                  </a:lnTo>
                  <a:lnTo>
                    <a:pt x="572" y="699"/>
                  </a:lnTo>
                  <a:lnTo>
                    <a:pt x="564" y="705"/>
                  </a:lnTo>
                  <a:lnTo>
                    <a:pt x="548" y="715"/>
                  </a:lnTo>
                  <a:lnTo>
                    <a:pt x="530" y="723"/>
                  </a:lnTo>
                  <a:lnTo>
                    <a:pt x="510" y="727"/>
                  </a:lnTo>
                  <a:lnTo>
                    <a:pt x="490" y="729"/>
                  </a:lnTo>
                  <a:lnTo>
                    <a:pt x="468" y="729"/>
                  </a:lnTo>
                  <a:lnTo>
                    <a:pt x="450" y="729"/>
                  </a:lnTo>
                  <a:lnTo>
                    <a:pt x="450" y="729"/>
                  </a:lnTo>
                  <a:lnTo>
                    <a:pt x="366" y="723"/>
                  </a:lnTo>
                  <a:lnTo>
                    <a:pt x="324" y="721"/>
                  </a:lnTo>
                  <a:lnTo>
                    <a:pt x="282" y="721"/>
                  </a:lnTo>
                  <a:lnTo>
                    <a:pt x="282" y="721"/>
                  </a:lnTo>
                  <a:lnTo>
                    <a:pt x="238" y="721"/>
                  </a:lnTo>
                  <a:lnTo>
                    <a:pt x="220" y="719"/>
                  </a:lnTo>
                  <a:lnTo>
                    <a:pt x="204" y="717"/>
                  </a:lnTo>
                  <a:lnTo>
                    <a:pt x="190" y="709"/>
                  </a:lnTo>
                  <a:lnTo>
                    <a:pt x="184" y="705"/>
                  </a:lnTo>
                  <a:lnTo>
                    <a:pt x="178" y="699"/>
                  </a:lnTo>
                  <a:lnTo>
                    <a:pt x="170" y="683"/>
                  </a:lnTo>
                  <a:lnTo>
                    <a:pt x="162" y="659"/>
                  </a:lnTo>
                  <a:lnTo>
                    <a:pt x="162" y="659"/>
                  </a:lnTo>
                  <a:lnTo>
                    <a:pt x="154" y="611"/>
                  </a:lnTo>
                  <a:lnTo>
                    <a:pt x="150" y="563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48"/>
                  </a:lnTo>
                  <a:lnTo>
                    <a:pt x="144" y="430"/>
                  </a:lnTo>
                  <a:lnTo>
                    <a:pt x="142" y="422"/>
                  </a:lnTo>
                  <a:lnTo>
                    <a:pt x="138" y="414"/>
                  </a:lnTo>
                  <a:lnTo>
                    <a:pt x="134" y="408"/>
                  </a:lnTo>
                  <a:lnTo>
                    <a:pt x="128" y="402"/>
                  </a:lnTo>
                  <a:lnTo>
                    <a:pt x="128" y="402"/>
                  </a:lnTo>
                  <a:lnTo>
                    <a:pt x="104" y="394"/>
                  </a:lnTo>
                  <a:lnTo>
                    <a:pt x="62" y="382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042201" y="2986907"/>
              <a:ext cx="974725" cy="1176338"/>
            </a:xfrm>
            <a:custGeom>
              <a:avLst/>
              <a:gdLst>
                <a:gd name="T0" fmla="*/ 46 w 614"/>
                <a:gd name="T1" fmla="*/ 372 h 741"/>
                <a:gd name="T2" fmla="*/ 116 w 614"/>
                <a:gd name="T3" fmla="*/ 350 h 741"/>
                <a:gd name="T4" fmla="*/ 140 w 614"/>
                <a:gd name="T5" fmla="*/ 310 h 741"/>
                <a:gd name="T6" fmla="*/ 144 w 614"/>
                <a:gd name="T7" fmla="*/ 256 h 741"/>
                <a:gd name="T8" fmla="*/ 132 w 614"/>
                <a:gd name="T9" fmla="*/ 146 h 741"/>
                <a:gd name="T10" fmla="*/ 148 w 614"/>
                <a:gd name="T11" fmla="*/ 82 h 741"/>
                <a:gd name="T12" fmla="*/ 194 w 614"/>
                <a:gd name="T13" fmla="*/ 46 h 741"/>
                <a:gd name="T14" fmla="*/ 304 w 614"/>
                <a:gd name="T15" fmla="*/ 18 h 741"/>
                <a:gd name="T16" fmla="*/ 452 w 614"/>
                <a:gd name="T17" fmla="*/ 12 h 741"/>
                <a:gd name="T18" fmla="*/ 532 w 614"/>
                <a:gd name="T19" fmla="*/ 24 h 741"/>
                <a:gd name="T20" fmla="*/ 566 w 614"/>
                <a:gd name="T21" fmla="*/ 44 h 741"/>
                <a:gd name="T22" fmla="*/ 590 w 614"/>
                <a:gd name="T23" fmla="*/ 104 h 741"/>
                <a:gd name="T24" fmla="*/ 592 w 614"/>
                <a:gd name="T25" fmla="*/ 192 h 741"/>
                <a:gd name="T26" fmla="*/ 598 w 614"/>
                <a:gd name="T27" fmla="*/ 374 h 741"/>
                <a:gd name="T28" fmla="*/ 596 w 614"/>
                <a:gd name="T29" fmla="*/ 509 h 741"/>
                <a:gd name="T30" fmla="*/ 598 w 614"/>
                <a:gd name="T31" fmla="*/ 619 h 741"/>
                <a:gd name="T32" fmla="*/ 582 w 614"/>
                <a:gd name="T33" fmla="*/ 691 h 741"/>
                <a:gd name="T34" fmla="*/ 560 w 614"/>
                <a:gd name="T35" fmla="*/ 715 h 741"/>
                <a:gd name="T36" fmla="*/ 498 w 614"/>
                <a:gd name="T37" fmla="*/ 735 h 741"/>
                <a:gd name="T38" fmla="*/ 382 w 614"/>
                <a:gd name="T39" fmla="*/ 727 h 741"/>
                <a:gd name="T40" fmla="*/ 236 w 614"/>
                <a:gd name="T41" fmla="*/ 725 h 741"/>
                <a:gd name="T42" fmla="*/ 200 w 614"/>
                <a:gd name="T43" fmla="*/ 711 h 741"/>
                <a:gd name="T44" fmla="*/ 176 w 614"/>
                <a:gd name="T45" fmla="*/ 663 h 741"/>
                <a:gd name="T46" fmla="*/ 164 w 614"/>
                <a:gd name="T47" fmla="*/ 565 h 741"/>
                <a:gd name="T48" fmla="*/ 156 w 614"/>
                <a:gd name="T49" fmla="*/ 430 h 741"/>
                <a:gd name="T50" fmla="*/ 136 w 614"/>
                <a:gd name="T51" fmla="*/ 406 h 741"/>
                <a:gd name="T52" fmla="*/ 62 w 614"/>
                <a:gd name="T53" fmla="*/ 382 h 741"/>
                <a:gd name="T54" fmla="*/ 6 w 614"/>
                <a:gd name="T55" fmla="*/ 370 h 741"/>
                <a:gd name="T56" fmla="*/ 2 w 614"/>
                <a:gd name="T57" fmla="*/ 378 h 741"/>
                <a:gd name="T58" fmla="*/ 66 w 614"/>
                <a:gd name="T59" fmla="*/ 394 h 741"/>
                <a:gd name="T60" fmla="*/ 128 w 614"/>
                <a:gd name="T61" fmla="*/ 418 h 741"/>
                <a:gd name="T62" fmla="*/ 144 w 614"/>
                <a:gd name="T63" fmla="*/ 456 h 741"/>
                <a:gd name="T64" fmla="*/ 154 w 614"/>
                <a:gd name="T65" fmla="*/ 625 h 741"/>
                <a:gd name="T66" fmla="*/ 174 w 614"/>
                <a:gd name="T67" fmla="*/ 705 h 741"/>
                <a:gd name="T68" fmla="*/ 202 w 614"/>
                <a:gd name="T69" fmla="*/ 729 h 741"/>
                <a:gd name="T70" fmla="*/ 274 w 614"/>
                <a:gd name="T71" fmla="*/ 733 h 741"/>
                <a:gd name="T72" fmla="*/ 462 w 614"/>
                <a:gd name="T73" fmla="*/ 741 h 741"/>
                <a:gd name="T74" fmla="*/ 532 w 614"/>
                <a:gd name="T75" fmla="*/ 735 h 741"/>
                <a:gd name="T76" fmla="*/ 588 w 614"/>
                <a:gd name="T77" fmla="*/ 703 h 741"/>
                <a:gd name="T78" fmla="*/ 608 w 614"/>
                <a:gd name="T79" fmla="*/ 661 h 741"/>
                <a:gd name="T80" fmla="*/ 614 w 614"/>
                <a:gd name="T81" fmla="*/ 587 h 741"/>
                <a:gd name="T82" fmla="*/ 614 w 614"/>
                <a:gd name="T83" fmla="*/ 420 h 741"/>
                <a:gd name="T84" fmla="*/ 608 w 614"/>
                <a:gd name="T85" fmla="*/ 190 h 741"/>
                <a:gd name="T86" fmla="*/ 604 w 614"/>
                <a:gd name="T87" fmla="*/ 96 h 741"/>
                <a:gd name="T88" fmla="*/ 580 w 614"/>
                <a:gd name="T89" fmla="*/ 40 h 741"/>
                <a:gd name="T90" fmla="*/ 550 w 614"/>
                <a:gd name="T91" fmla="*/ 16 h 741"/>
                <a:gd name="T92" fmla="*/ 452 w 614"/>
                <a:gd name="T93" fmla="*/ 0 h 741"/>
                <a:gd name="T94" fmla="*/ 330 w 614"/>
                <a:gd name="T95" fmla="*/ 8 h 741"/>
                <a:gd name="T96" fmla="*/ 204 w 614"/>
                <a:gd name="T97" fmla="*/ 32 h 741"/>
                <a:gd name="T98" fmla="*/ 144 w 614"/>
                <a:gd name="T99" fmla="*/ 68 h 741"/>
                <a:gd name="T100" fmla="*/ 116 w 614"/>
                <a:gd name="T101" fmla="*/ 142 h 741"/>
                <a:gd name="T102" fmla="*/ 124 w 614"/>
                <a:gd name="T103" fmla="*/ 226 h 741"/>
                <a:gd name="T104" fmla="*/ 126 w 614"/>
                <a:gd name="T105" fmla="*/ 312 h 741"/>
                <a:gd name="T106" fmla="*/ 108 w 614"/>
                <a:gd name="T107" fmla="*/ 344 h 741"/>
                <a:gd name="T108" fmla="*/ 30 w 614"/>
                <a:gd name="T109" fmla="*/ 366 h 741"/>
                <a:gd name="T110" fmla="*/ 0 w 614"/>
                <a:gd name="T111" fmla="*/ 3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4" h="741">
                  <a:moveTo>
                    <a:pt x="6" y="378"/>
                  </a:moveTo>
                  <a:lnTo>
                    <a:pt x="6" y="378"/>
                  </a:lnTo>
                  <a:lnTo>
                    <a:pt x="26" y="374"/>
                  </a:lnTo>
                  <a:lnTo>
                    <a:pt x="46" y="372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108" y="354"/>
                  </a:lnTo>
                  <a:lnTo>
                    <a:pt x="116" y="350"/>
                  </a:lnTo>
                  <a:lnTo>
                    <a:pt x="122" y="346"/>
                  </a:lnTo>
                  <a:lnTo>
                    <a:pt x="128" y="340"/>
                  </a:lnTo>
                  <a:lnTo>
                    <a:pt x="132" y="332"/>
                  </a:lnTo>
                  <a:lnTo>
                    <a:pt x="140" y="310"/>
                  </a:lnTo>
                  <a:lnTo>
                    <a:pt x="140" y="310"/>
                  </a:lnTo>
                  <a:lnTo>
                    <a:pt x="142" y="292"/>
                  </a:lnTo>
                  <a:lnTo>
                    <a:pt x="144" y="274"/>
                  </a:lnTo>
                  <a:lnTo>
                    <a:pt x="144" y="256"/>
                  </a:lnTo>
                  <a:lnTo>
                    <a:pt x="142" y="238"/>
                  </a:lnTo>
                  <a:lnTo>
                    <a:pt x="138" y="200"/>
                  </a:lnTo>
                  <a:lnTo>
                    <a:pt x="134" y="164"/>
                  </a:lnTo>
                  <a:lnTo>
                    <a:pt x="132" y="146"/>
                  </a:lnTo>
                  <a:lnTo>
                    <a:pt x="134" y="128"/>
                  </a:lnTo>
                  <a:lnTo>
                    <a:pt x="136" y="112"/>
                  </a:lnTo>
                  <a:lnTo>
                    <a:pt x="140" y="96"/>
                  </a:lnTo>
                  <a:lnTo>
                    <a:pt x="148" y="82"/>
                  </a:lnTo>
                  <a:lnTo>
                    <a:pt x="160" y="68"/>
                  </a:lnTo>
                  <a:lnTo>
                    <a:pt x="174" y="56"/>
                  </a:lnTo>
                  <a:lnTo>
                    <a:pt x="194" y="46"/>
                  </a:lnTo>
                  <a:lnTo>
                    <a:pt x="194" y="46"/>
                  </a:lnTo>
                  <a:lnTo>
                    <a:pt x="220" y="36"/>
                  </a:lnTo>
                  <a:lnTo>
                    <a:pt x="246" y="28"/>
                  </a:lnTo>
                  <a:lnTo>
                    <a:pt x="274" y="22"/>
                  </a:lnTo>
                  <a:lnTo>
                    <a:pt x="304" y="18"/>
                  </a:lnTo>
                  <a:lnTo>
                    <a:pt x="362" y="14"/>
                  </a:lnTo>
                  <a:lnTo>
                    <a:pt x="418" y="12"/>
                  </a:lnTo>
                  <a:lnTo>
                    <a:pt x="418" y="12"/>
                  </a:lnTo>
                  <a:lnTo>
                    <a:pt x="452" y="12"/>
                  </a:lnTo>
                  <a:lnTo>
                    <a:pt x="484" y="12"/>
                  </a:lnTo>
                  <a:lnTo>
                    <a:pt x="502" y="16"/>
                  </a:lnTo>
                  <a:lnTo>
                    <a:pt x="518" y="18"/>
                  </a:lnTo>
                  <a:lnTo>
                    <a:pt x="532" y="24"/>
                  </a:lnTo>
                  <a:lnTo>
                    <a:pt x="548" y="30"/>
                  </a:lnTo>
                  <a:lnTo>
                    <a:pt x="548" y="30"/>
                  </a:lnTo>
                  <a:lnTo>
                    <a:pt x="558" y="36"/>
                  </a:lnTo>
                  <a:lnTo>
                    <a:pt x="566" y="44"/>
                  </a:lnTo>
                  <a:lnTo>
                    <a:pt x="572" y="52"/>
                  </a:lnTo>
                  <a:lnTo>
                    <a:pt x="578" y="60"/>
                  </a:lnTo>
                  <a:lnTo>
                    <a:pt x="586" y="80"/>
                  </a:lnTo>
                  <a:lnTo>
                    <a:pt x="590" y="104"/>
                  </a:lnTo>
                  <a:lnTo>
                    <a:pt x="592" y="126"/>
                  </a:lnTo>
                  <a:lnTo>
                    <a:pt x="592" y="150"/>
                  </a:lnTo>
                  <a:lnTo>
                    <a:pt x="592" y="192"/>
                  </a:lnTo>
                  <a:lnTo>
                    <a:pt x="592" y="192"/>
                  </a:lnTo>
                  <a:lnTo>
                    <a:pt x="594" y="238"/>
                  </a:lnTo>
                  <a:lnTo>
                    <a:pt x="596" y="284"/>
                  </a:lnTo>
                  <a:lnTo>
                    <a:pt x="598" y="328"/>
                  </a:lnTo>
                  <a:lnTo>
                    <a:pt x="598" y="374"/>
                  </a:lnTo>
                  <a:lnTo>
                    <a:pt x="598" y="374"/>
                  </a:lnTo>
                  <a:lnTo>
                    <a:pt x="598" y="420"/>
                  </a:lnTo>
                  <a:lnTo>
                    <a:pt x="596" y="464"/>
                  </a:lnTo>
                  <a:lnTo>
                    <a:pt x="596" y="509"/>
                  </a:lnTo>
                  <a:lnTo>
                    <a:pt x="596" y="553"/>
                  </a:lnTo>
                  <a:lnTo>
                    <a:pt x="596" y="553"/>
                  </a:lnTo>
                  <a:lnTo>
                    <a:pt x="598" y="595"/>
                  </a:lnTo>
                  <a:lnTo>
                    <a:pt x="598" y="619"/>
                  </a:lnTo>
                  <a:lnTo>
                    <a:pt x="596" y="641"/>
                  </a:lnTo>
                  <a:lnTo>
                    <a:pt x="594" y="663"/>
                  </a:lnTo>
                  <a:lnTo>
                    <a:pt x="586" y="683"/>
                  </a:lnTo>
                  <a:lnTo>
                    <a:pt x="582" y="691"/>
                  </a:lnTo>
                  <a:lnTo>
                    <a:pt x="576" y="701"/>
                  </a:lnTo>
                  <a:lnTo>
                    <a:pt x="568" y="709"/>
                  </a:lnTo>
                  <a:lnTo>
                    <a:pt x="560" y="715"/>
                  </a:lnTo>
                  <a:lnTo>
                    <a:pt x="560" y="715"/>
                  </a:lnTo>
                  <a:lnTo>
                    <a:pt x="552" y="721"/>
                  </a:lnTo>
                  <a:lnTo>
                    <a:pt x="542" y="725"/>
                  </a:lnTo>
                  <a:lnTo>
                    <a:pt x="520" y="731"/>
                  </a:lnTo>
                  <a:lnTo>
                    <a:pt x="498" y="735"/>
                  </a:lnTo>
                  <a:lnTo>
                    <a:pt x="474" y="735"/>
                  </a:lnTo>
                  <a:lnTo>
                    <a:pt x="426" y="731"/>
                  </a:lnTo>
                  <a:lnTo>
                    <a:pt x="382" y="727"/>
                  </a:lnTo>
                  <a:lnTo>
                    <a:pt x="382" y="727"/>
                  </a:lnTo>
                  <a:lnTo>
                    <a:pt x="346" y="727"/>
                  </a:lnTo>
                  <a:lnTo>
                    <a:pt x="310" y="725"/>
                  </a:lnTo>
                  <a:lnTo>
                    <a:pt x="236" y="725"/>
                  </a:lnTo>
                  <a:lnTo>
                    <a:pt x="236" y="725"/>
                  </a:lnTo>
                  <a:lnTo>
                    <a:pt x="226" y="723"/>
                  </a:lnTo>
                  <a:lnTo>
                    <a:pt x="216" y="721"/>
                  </a:lnTo>
                  <a:lnTo>
                    <a:pt x="208" y="717"/>
                  </a:lnTo>
                  <a:lnTo>
                    <a:pt x="200" y="711"/>
                  </a:lnTo>
                  <a:lnTo>
                    <a:pt x="194" y="705"/>
                  </a:lnTo>
                  <a:lnTo>
                    <a:pt x="190" y="697"/>
                  </a:lnTo>
                  <a:lnTo>
                    <a:pt x="180" y="681"/>
                  </a:lnTo>
                  <a:lnTo>
                    <a:pt x="176" y="663"/>
                  </a:lnTo>
                  <a:lnTo>
                    <a:pt x="172" y="645"/>
                  </a:lnTo>
                  <a:lnTo>
                    <a:pt x="166" y="607"/>
                  </a:lnTo>
                  <a:lnTo>
                    <a:pt x="166" y="607"/>
                  </a:lnTo>
                  <a:lnTo>
                    <a:pt x="164" y="565"/>
                  </a:lnTo>
                  <a:lnTo>
                    <a:pt x="162" y="523"/>
                  </a:lnTo>
                  <a:lnTo>
                    <a:pt x="158" y="440"/>
                  </a:lnTo>
                  <a:lnTo>
                    <a:pt x="158" y="440"/>
                  </a:lnTo>
                  <a:lnTo>
                    <a:pt x="156" y="430"/>
                  </a:lnTo>
                  <a:lnTo>
                    <a:pt x="154" y="422"/>
                  </a:lnTo>
                  <a:lnTo>
                    <a:pt x="150" y="416"/>
                  </a:lnTo>
                  <a:lnTo>
                    <a:pt x="144" y="410"/>
                  </a:lnTo>
                  <a:lnTo>
                    <a:pt x="136" y="406"/>
                  </a:lnTo>
                  <a:lnTo>
                    <a:pt x="130" y="402"/>
                  </a:lnTo>
                  <a:lnTo>
                    <a:pt x="112" y="398"/>
                  </a:lnTo>
                  <a:lnTo>
                    <a:pt x="112" y="398"/>
                  </a:lnTo>
                  <a:lnTo>
                    <a:pt x="62" y="382"/>
                  </a:lnTo>
                  <a:lnTo>
                    <a:pt x="36" y="374"/>
                  </a:lnTo>
                  <a:lnTo>
                    <a:pt x="12" y="368"/>
                  </a:lnTo>
                  <a:lnTo>
                    <a:pt x="12" y="368"/>
                  </a:lnTo>
                  <a:lnTo>
                    <a:pt x="6" y="370"/>
                  </a:lnTo>
                  <a:lnTo>
                    <a:pt x="2" y="372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78"/>
                  </a:lnTo>
                  <a:lnTo>
                    <a:pt x="2" y="378"/>
                  </a:lnTo>
                  <a:lnTo>
                    <a:pt x="34" y="386"/>
                  </a:lnTo>
                  <a:lnTo>
                    <a:pt x="66" y="394"/>
                  </a:lnTo>
                  <a:lnTo>
                    <a:pt x="66" y="394"/>
                  </a:lnTo>
                  <a:lnTo>
                    <a:pt x="94" y="402"/>
                  </a:lnTo>
                  <a:lnTo>
                    <a:pt x="106" y="406"/>
                  </a:lnTo>
                  <a:lnTo>
                    <a:pt x="118" y="412"/>
                  </a:lnTo>
                  <a:lnTo>
                    <a:pt x="128" y="418"/>
                  </a:lnTo>
                  <a:lnTo>
                    <a:pt x="136" y="428"/>
                  </a:lnTo>
                  <a:lnTo>
                    <a:pt x="140" y="440"/>
                  </a:lnTo>
                  <a:lnTo>
                    <a:pt x="144" y="456"/>
                  </a:lnTo>
                  <a:lnTo>
                    <a:pt x="144" y="456"/>
                  </a:lnTo>
                  <a:lnTo>
                    <a:pt x="146" y="539"/>
                  </a:lnTo>
                  <a:lnTo>
                    <a:pt x="150" y="583"/>
                  </a:lnTo>
                  <a:lnTo>
                    <a:pt x="154" y="625"/>
                  </a:lnTo>
                  <a:lnTo>
                    <a:pt x="154" y="625"/>
                  </a:lnTo>
                  <a:lnTo>
                    <a:pt x="156" y="653"/>
                  </a:lnTo>
                  <a:lnTo>
                    <a:pt x="162" y="681"/>
                  </a:lnTo>
                  <a:lnTo>
                    <a:pt x="168" y="693"/>
                  </a:lnTo>
                  <a:lnTo>
                    <a:pt x="174" y="705"/>
                  </a:lnTo>
                  <a:lnTo>
                    <a:pt x="184" y="715"/>
                  </a:lnTo>
                  <a:lnTo>
                    <a:pt x="194" y="725"/>
                  </a:lnTo>
                  <a:lnTo>
                    <a:pt x="194" y="725"/>
                  </a:lnTo>
                  <a:lnTo>
                    <a:pt x="202" y="729"/>
                  </a:lnTo>
                  <a:lnTo>
                    <a:pt x="212" y="731"/>
                  </a:lnTo>
                  <a:lnTo>
                    <a:pt x="234" y="735"/>
                  </a:lnTo>
                  <a:lnTo>
                    <a:pt x="256" y="735"/>
                  </a:lnTo>
                  <a:lnTo>
                    <a:pt x="274" y="733"/>
                  </a:lnTo>
                  <a:lnTo>
                    <a:pt x="274" y="733"/>
                  </a:lnTo>
                  <a:lnTo>
                    <a:pt x="322" y="735"/>
                  </a:lnTo>
                  <a:lnTo>
                    <a:pt x="368" y="737"/>
                  </a:lnTo>
                  <a:lnTo>
                    <a:pt x="462" y="741"/>
                  </a:lnTo>
                  <a:lnTo>
                    <a:pt x="462" y="741"/>
                  </a:lnTo>
                  <a:lnTo>
                    <a:pt x="486" y="741"/>
                  </a:lnTo>
                  <a:lnTo>
                    <a:pt x="508" y="739"/>
                  </a:lnTo>
                  <a:lnTo>
                    <a:pt x="532" y="735"/>
                  </a:lnTo>
                  <a:lnTo>
                    <a:pt x="552" y="729"/>
                  </a:lnTo>
                  <a:lnTo>
                    <a:pt x="572" y="717"/>
                  </a:lnTo>
                  <a:lnTo>
                    <a:pt x="580" y="711"/>
                  </a:lnTo>
                  <a:lnTo>
                    <a:pt x="588" y="703"/>
                  </a:lnTo>
                  <a:lnTo>
                    <a:pt x="594" y="695"/>
                  </a:lnTo>
                  <a:lnTo>
                    <a:pt x="600" y="685"/>
                  </a:lnTo>
                  <a:lnTo>
                    <a:pt x="604" y="673"/>
                  </a:lnTo>
                  <a:lnTo>
                    <a:pt x="608" y="661"/>
                  </a:lnTo>
                  <a:lnTo>
                    <a:pt x="608" y="661"/>
                  </a:lnTo>
                  <a:lnTo>
                    <a:pt x="612" y="643"/>
                  </a:lnTo>
                  <a:lnTo>
                    <a:pt x="614" y="625"/>
                  </a:lnTo>
                  <a:lnTo>
                    <a:pt x="614" y="587"/>
                  </a:lnTo>
                  <a:lnTo>
                    <a:pt x="612" y="549"/>
                  </a:lnTo>
                  <a:lnTo>
                    <a:pt x="612" y="513"/>
                  </a:lnTo>
                  <a:lnTo>
                    <a:pt x="612" y="513"/>
                  </a:lnTo>
                  <a:lnTo>
                    <a:pt x="614" y="420"/>
                  </a:lnTo>
                  <a:lnTo>
                    <a:pt x="614" y="324"/>
                  </a:lnTo>
                  <a:lnTo>
                    <a:pt x="614" y="324"/>
                  </a:lnTo>
                  <a:lnTo>
                    <a:pt x="610" y="234"/>
                  </a:lnTo>
                  <a:lnTo>
                    <a:pt x="608" y="190"/>
                  </a:lnTo>
                  <a:lnTo>
                    <a:pt x="608" y="144"/>
                  </a:lnTo>
                  <a:lnTo>
                    <a:pt x="608" y="144"/>
                  </a:lnTo>
                  <a:lnTo>
                    <a:pt x="606" y="112"/>
                  </a:lnTo>
                  <a:lnTo>
                    <a:pt x="604" y="96"/>
                  </a:lnTo>
                  <a:lnTo>
                    <a:pt x="602" y="82"/>
                  </a:lnTo>
                  <a:lnTo>
                    <a:pt x="596" y="66"/>
                  </a:lnTo>
                  <a:lnTo>
                    <a:pt x="590" y="52"/>
                  </a:lnTo>
                  <a:lnTo>
                    <a:pt x="580" y="40"/>
                  </a:lnTo>
                  <a:lnTo>
                    <a:pt x="570" y="28"/>
                  </a:lnTo>
                  <a:lnTo>
                    <a:pt x="570" y="28"/>
                  </a:lnTo>
                  <a:lnTo>
                    <a:pt x="560" y="22"/>
                  </a:lnTo>
                  <a:lnTo>
                    <a:pt x="550" y="16"/>
                  </a:lnTo>
                  <a:lnTo>
                    <a:pt x="528" y="8"/>
                  </a:lnTo>
                  <a:lnTo>
                    <a:pt x="504" y="2"/>
                  </a:lnTo>
                  <a:lnTo>
                    <a:pt x="478" y="0"/>
                  </a:lnTo>
                  <a:lnTo>
                    <a:pt x="452" y="0"/>
                  </a:lnTo>
                  <a:lnTo>
                    <a:pt x="428" y="2"/>
                  </a:lnTo>
                  <a:lnTo>
                    <a:pt x="380" y="4"/>
                  </a:lnTo>
                  <a:lnTo>
                    <a:pt x="380" y="4"/>
                  </a:lnTo>
                  <a:lnTo>
                    <a:pt x="330" y="8"/>
                  </a:lnTo>
                  <a:lnTo>
                    <a:pt x="278" y="14"/>
                  </a:lnTo>
                  <a:lnTo>
                    <a:pt x="252" y="18"/>
                  </a:lnTo>
                  <a:lnTo>
                    <a:pt x="228" y="24"/>
                  </a:lnTo>
                  <a:lnTo>
                    <a:pt x="204" y="3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0" y="54"/>
                  </a:lnTo>
                  <a:lnTo>
                    <a:pt x="144" y="68"/>
                  </a:lnTo>
                  <a:lnTo>
                    <a:pt x="132" y="84"/>
                  </a:lnTo>
                  <a:lnTo>
                    <a:pt x="124" y="102"/>
                  </a:lnTo>
                  <a:lnTo>
                    <a:pt x="118" y="120"/>
                  </a:lnTo>
                  <a:lnTo>
                    <a:pt x="116" y="142"/>
                  </a:lnTo>
                  <a:lnTo>
                    <a:pt x="116" y="164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24" y="226"/>
                  </a:lnTo>
                  <a:lnTo>
                    <a:pt x="126" y="250"/>
                  </a:lnTo>
                  <a:lnTo>
                    <a:pt x="128" y="276"/>
                  </a:lnTo>
                  <a:lnTo>
                    <a:pt x="128" y="300"/>
                  </a:lnTo>
                  <a:lnTo>
                    <a:pt x="126" y="312"/>
                  </a:lnTo>
                  <a:lnTo>
                    <a:pt x="124" y="322"/>
                  </a:lnTo>
                  <a:lnTo>
                    <a:pt x="120" y="330"/>
                  </a:lnTo>
                  <a:lnTo>
                    <a:pt x="116" y="338"/>
                  </a:lnTo>
                  <a:lnTo>
                    <a:pt x="108" y="344"/>
                  </a:lnTo>
                  <a:lnTo>
                    <a:pt x="100" y="348"/>
                  </a:lnTo>
                  <a:lnTo>
                    <a:pt x="100" y="348"/>
                  </a:lnTo>
                  <a:lnTo>
                    <a:pt x="54" y="362"/>
                  </a:lnTo>
                  <a:lnTo>
                    <a:pt x="30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2" y="370"/>
                  </a:lnTo>
                  <a:lnTo>
                    <a:pt x="0" y="374"/>
                  </a:lnTo>
                  <a:lnTo>
                    <a:pt x="0" y="376"/>
                  </a:lnTo>
                  <a:lnTo>
                    <a:pt x="6" y="378"/>
                  </a:lnTo>
                  <a:lnTo>
                    <a:pt x="6" y="37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28" name="Csoportba foglalás 76"/>
          <p:cNvGrpSpPr/>
          <p:nvPr/>
        </p:nvGrpSpPr>
        <p:grpSpPr>
          <a:xfrm>
            <a:off x="4775200" y="5143155"/>
            <a:ext cx="1689100" cy="1570038"/>
            <a:chOff x="5300135" y="3440425"/>
            <a:chExt cx="1689100" cy="157003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335060" y="3446775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solidFill>
                <a:srgbClr val="1C1C1C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30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solidFill>
                  <a:srgbClr val="1C1C1C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solidFill>
                  <a:srgbClr val="1C1C1C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33" name="Freeform 26"/>
          <p:cNvSpPr>
            <a:spLocks/>
          </p:cNvSpPr>
          <p:nvPr/>
        </p:nvSpPr>
        <p:spPr bwMode="auto">
          <a:xfrm>
            <a:off x="956803" y="2847420"/>
            <a:ext cx="1895475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6167433" y="3440792"/>
            <a:ext cx="1635125" cy="1531938"/>
          </a:xfrm>
          <a:custGeom>
            <a:avLst/>
            <a:gdLst>
              <a:gd name="T0" fmla="*/ 164 w 1030"/>
              <a:gd name="T1" fmla="*/ 12 h 965"/>
              <a:gd name="T2" fmla="*/ 122 w 1030"/>
              <a:gd name="T3" fmla="*/ 18 h 965"/>
              <a:gd name="T4" fmla="*/ 70 w 1030"/>
              <a:gd name="T5" fmla="*/ 40 h 965"/>
              <a:gd name="T6" fmla="*/ 46 w 1030"/>
              <a:gd name="T7" fmla="*/ 56 h 965"/>
              <a:gd name="T8" fmla="*/ 26 w 1030"/>
              <a:gd name="T9" fmla="*/ 80 h 965"/>
              <a:gd name="T10" fmla="*/ 14 w 1030"/>
              <a:gd name="T11" fmla="*/ 108 h 965"/>
              <a:gd name="T12" fmla="*/ 6 w 1030"/>
              <a:gd name="T13" fmla="*/ 152 h 965"/>
              <a:gd name="T14" fmla="*/ 0 w 1030"/>
              <a:gd name="T15" fmla="*/ 244 h 965"/>
              <a:gd name="T16" fmla="*/ 6 w 1030"/>
              <a:gd name="T17" fmla="*/ 382 h 965"/>
              <a:gd name="T18" fmla="*/ 8 w 1030"/>
              <a:gd name="T19" fmla="*/ 474 h 965"/>
              <a:gd name="T20" fmla="*/ 8 w 1030"/>
              <a:gd name="T21" fmla="*/ 516 h 965"/>
              <a:gd name="T22" fmla="*/ 14 w 1030"/>
              <a:gd name="T23" fmla="*/ 605 h 965"/>
              <a:gd name="T24" fmla="*/ 22 w 1030"/>
              <a:gd name="T25" fmla="*/ 649 h 965"/>
              <a:gd name="T26" fmla="*/ 36 w 1030"/>
              <a:gd name="T27" fmla="*/ 691 h 965"/>
              <a:gd name="T28" fmla="*/ 58 w 1030"/>
              <a:gd name="T29" fmla="*/ 725 h 965"/>
              <a:gd name="T30" fmla="*/ 86 w 1030"/>
              <a:gd name="T31" fmla="*/ 753 h 965"/>
              <a:gd name="T32" fmla="*/ 126 w 1030"/>
              <a:gd name="T33" fmla="*/ 771 h 965"/>
              <a:gd name="T34" fmla="*/ 180 w 1030"/>
              <a:gd name="T35" fmla="*/ 783 h 965"/>
              <a:gd name="T36" fmla="*/ 286 w 1030"/>
              <a:gd name="T37" fmla="*/ 793 h 965"/>
              <a:gd name="T38" fmla="*/ 394 w 1030"/>
              <a:gd name="T39" fmla="*/ 793 h 965"/>
              <a:gd name="T40" fmla="*/ 556 w 1030"/>
              <a:gd name="T41" fmla="*/ 785 h 965"/>
              <a:gd name="T42" fmla="*/ 606 w 1030"/>
              <a:gd name="T43" fmla="*/ 781 h 965"/>
              <a:gd name="T44" fmla="*/ 686 w 1030"/>
              <a:gd name="T45" fmla="*/ 775 h 965"/>
              <a:gd name="T46" fmla="*/ 736 w 1030"/>
              <a:gd name="T47" fmla="*/ 781 h 965"/>
              <a:gd name="T48" fmla="*/ 758 w 1030"/>
              <a:gd name="T49" fmla="*/ 789 h 965"/>
              <a:gd name="T50" fmla="*/ 784 w 1030"/>
              <a:gd name="T51" fmla="*/ 803 h 965"/>
              <a:gd name="T52" fmla="*/ 832 w 1030"/>
              <a:gd name="T53" fmla="*/ 845 h 965"/>
              <a:gd name="T54" fmla="*/ 894 w 1030"/>
              <a:gd name="T55" fmla="*/ 919 h 965"/>
              <a:gd name="T56" fmla="*/ 934 w 1030"/>
              <a:gd name="T57" fmla="*/ 965 h 965"/>
              <a:gd name="T58" fmla="*/ 918 w 1030"/>
              <a:gd name="T59" fmla="*/ 929 h 965"/>
              <a:gd name="T60" fmla="*/ 892 w 1030"/>
              <a:gd name="T61" fmla="*/ 853 h 965"/>
              <a:gd name="T62" fmla="*/ 884 w 1030"/>
              <a:gd name="T63" fmla="*/ 805 h 965"/>
              <a:gd name="T64" fmla="*/ 886 w 1030"/>
              <a:gd name="T65" fmla="*/ 787 h 965"/>
              <a:gd name="T66" fmla="*/ 916 w 1030"/>
              <a:gd name="T67" fmla="*/ 781 h 965"/>
              <a:gd name="T68" fmla="*/ 960 w 1030"/>
              <a:gd name="T69" fmla="*/ 757 h 965"/>
              <a:gd name="T70" fmla="*/ 990 w 1030"/>
              <a:gd name="T71" fmla="*/ 727 h 965"/>
              <a:gd name="T72" fmla="*/ 1008 w 1030"/>
              <a:gd name="T73" fmla="*/ 697 h 965"/>
              <a:gd name="T74" fmla="*/ 1012 w 1030"/>
              <a:gd name="T75" fmla="*/ 685 h 965"/>
              <a:gd name="T76" fmla="*/ 1028 w 1030"/>
              <a:gd name="T77" fmla="*/ 593 h 965"/>
              <a:gd name="T78" fmla="*/ 1030 w 1030"/>
              <a:gd name="T79" fmla="*/ 502 h 965"/>
              <a:gd name="T80" fmla="*/ 1022 w 1030"/>
              <a:gd name="T81" fmla="*/ 412 h 965"/>
              <a:gd name="T82" fmla="*/ 1012 w 1030"/>
              <a:gd name="T83" fmla="*/ 316 h 965"/>
              <a:gd name="T84" fmla="*/ 1002 w 1030"/>
              <a:gd name="T85" fmla="*/ 230 h 965"/>
              <a:gd name="T86" fmla="*/ 986 w 1030"/>
              <a:gd name="T87" fmla="*/ 166 h 965"/>
              <a:gd name="T88" fmla="*/ 978 w 1030"/>
              <a:gd name="T89" fmla="*/ 146 h 965"/>
              <a:gd name="T90" fmla="*/ 954 w 1030"/>
              <a:gd name="T91" fmla="*/ 102 h 965"/>
              <a:gd name="T92" fmla="*/ 922 w 1030"/>
              <a:gd name="T93" fmla="*/ 72 h 965"/>
              <a:gd name="T94" fmla="*/ 882 w 1030"/>
              <a:gd name="T95" fmla="*/ 52 h 965"/>
              <a:gd name="T96" fmla="*/ 834 w 1030"/>
              <a:gd name="T97" fmla="*/ 38 h 965"/>
              <a:gd name="T98" fmla="*/ 808 w 1030"/>
              <a:gd name="T99" fmla="*/ 30 h 965"/>
              <a:gd name="T100" fmla="*/ 720 w 1030"/>
              <a:gd name="T101" fmla="*/ 14 h 965"/>
              <a:gd name="T102" fmla="*/ 602 w 1030"/>
              <a:gd name="T103" fmla="*/ 6 h 965"/>
              <a:gd name="T104" fmla="*/ 366 w 1030"/>
              <a:gd name="T105" fmla="*/ 0 h 965"/>
              <a:gd name="T106" fmla="*/ 310 w 1030"/>
              <a:gd name="T107" fmla="*/ 2 h 965"/>
              <a:gd name="T108" fmla="*/ 164 w 1030"/>
              <a:gd name="T109" fmla="*/ 12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0" h="965">
                <a:moveTo>
                  <a:pt x="164" y="12"/>
                </a:moveTo>
                <a:lnTo>
                  <a:pt x="164" y="12"/>
                </a:lnTo>
                <a:lnTo>
                  <a:pt x="144" y="14"/>
                </a:lnTo>
                <a:lnTo>
                  <a:pt x="122" y="18"/>
                </a:lnTo>
                <a:lnTo>
                  <a:pt x="96" y="28"/>
                </a:lnTo>
                <a:lnTo>
                  <a:pt x="70" y="40"/>
                </a:lnTo>
                <a:lnTo>
                  <a:pt x="58" y="48"/>
                </a:lnTo>
                <a:lnTo>
                  <a:pt x="46" y="56"/>
                </a:lnTo>
                <a:lnTo>
                  <a:pt x="36" y="68"/>
                </a:lnTo>
                <a:lnTo>
                  <a:pt x="26" y="80"/>
                </a:lnTo>
                <a:lnTo>
                  <a:pt x="18" y="94"/>
                </a:lnTo>
                <a:lnTo>
                  <a:pt x="14" y="108"/>
                </a:lnTo>
                <a:lnTo>
                  <a:pt x="14" y="108"/>
                </a:lnTo>
                <a:lnTo>
                  <a:pt x="6" y="152"/>
                </a:lnTo>
                <a:lnTo>
                  <a:pt x="2" y="198"/>
                </a:lnTo>
                <a:lnTo>
                  <a:pt x="0" y="244"/>
                </a:lnTo>
                <a:lnTo>
                  <a:pt x="0" y="290"/>
                </a:lnTo>
                <a:lnTo>
                  <a:pt x="6" y="382"/>
                </a:lnTo>
                <a:lnTo>
                  <a:pt x="8" y="428"/>
                </a:lnTo>
                <a:lnTo>
                  <a:pt x="8" y="474"/>
                </a:lnTo>
                <a:lnTo>
                  <a:pt x="8" y="474"/>
                </a:lnTo>
                <a:lnTo>
                  <a:pt x="8" y="516"/>
                </a:lnTo>
                <a:lnTo>
                  <a:pt x="10" y="559"/>
                </a:lnTo>
                <a:lnTo>
                  <a:pt x="14" y="605"/>
                </a:lnTo>
                <a:lnTo>
                  <a:pt x="18" y="627"/>
                </a:lnTo>
                <a:lnTo>
                  <a:pt x="22" y="649"/>
                </a:lnTo>
                <a:lnTo>
                  <a:pt x="28" y="669"/>
                </a:lnTo>
                <a:lnTo>
                  <a:pt x="36" y="691"/>
                </a:lnTo>
                <a:lnTo>
                  <a:pt x="46" y="709"/>
                </a:lnTo>
                <a:lnTo>
                  <a:pt x="58" y="725"/>
                </a:lnTo>
                <a:lnTo>
                  <a:pt x="70" y="741"/>
                </a:lnTo>
                <a:lnTo>
                  <a:pt x="86" y="753"/>
                </a:lnTo>
                <a:lnTo>
                  <a:pt x="106" y="763"/>
                </a:lnTo>
                <a:lnTo>
                  <a:pt x="126" y="771"/>
                </a:lnTo>
                <a:lnTo>
                  <a:pt x="126" y="771"/>
                </a:lnTo>
                <a:lnTo>
                  <a:pt x="180" y="783"/>
                </a:lnTo>
                <a:lnTo>
                  <a:pt x="232" y="789"/>
                </a:lnTo>
                <a:lnTo>
                  <a:pt x="286" y="793"/>
                </a:lnTo>
                <a:lnTo>
                  <a:pt x="340" y="795"/>
                </a:lnTo>
                <a:lnTo>
                  <a:pt x="394" y="793"/>
                </a:lnTo>
                <a:lnTo>
                  <a:pt x="448" y="791"/>
                </a:lnTo>
                <a:lnTo>
                  <a:pt x="556" y="785"/>
                </a:lnTo>
                <a:lnTo>
                  <a:pt x="556" y="785"/>
                </a:lnTo>
                <a:lnTo>
                  <a:pt x="606" y="781"/>
                </a:lnTo>
                <a:lnTo>
                  <a:pt x="660" y="775"/>
                </a:lnTo>
                <a:lnTo>
                  <a:pt x="686" y="775"/>
                </a:lnTo>
                <a:lnTo>
                  <a:pt x="712" y="777"/>
                </a:lnTo>
                <a:lnTo>
                  <a:pt x="736" y="781"/>
                </a:lnTo>
                <a:lnTo>
                  <a:pt x="758" y="789"/>
                </a:lnTo>
                <a:lnTo>
                  <a:pt x="758" y="789"/>
                </a:lnTo>
                <a:lnTo>
                  <a:pt x="772" y="795"/>
                </a:lnTo>
                <a:lnTo>
                  <a:pt x="784" y="803"/>
                </a:lnTo>
                <a:lnTo>
                  <a:pt x="810" y="823"/>
                </a:lnTo>
                <a:lnTo>
                  <a:pt x="832" y="845"/>
                </a:lnTo>
                <a:lnTo>
                  <a:pt x="852" y="869"/>
                </a:lnTo>
                <a:lnTo>
                  <a:pt x="894" y="919"/>
                </a:lnTo>
                <a:lnTo>
                  <a:pt x="914" y="943"/>
                </a:lnTo>
                <a:lnTo>
                  <a:pt x="934" y="965"/>
                </a:lnTo>
                <a:lnTo>
                  <a:pt x="934" y="965"/>
                </a:lnTo>
                <a:lnTo>
                  <a:pt x="918" y="929"/>
                </a:lnTo>
                <a:lnTo>
                  <a:pt x="900" y="879"/>
                </a:lnTo>
                <a:lnTo>
                  <a:pt x="892" y="853"/>
                </a:lnTo>
                <a:lnTo>
                  <a:pt x="886" y="827"/>
                </a:lnTo>
                <a:lnTo>
                  <a:pt x="884" y="805"/>
                </a:lnTo>
                <a:lnTo>
                  <a:pt x="884" y="795"/>
                </a:lnTo>
                <a:lnTo>
                  <a:pt x="886" y="787"/>
                </a:lnTo>
                <a:lnTo>
                  <a:pt x="886" y="787"/>
                </a:lnTo>
                <a:lnTo>
                  <a:pt x="916" y="781"/>
                </a:lnTo>
                <a:lnTo>
                  <a:pt x="940" y="769"/>
                </a:lnTo>
                <a:lnTo>
                  <a:pt x="960" y="757"/>
                </a:lnTo>
                <a:lnTo>
                  <a:pt x="976" y="743"/>
                </a:lnTo>
                <a:lnTo>
                  <a:pt x="990" y="727"/>
                </a:lnTo>
                <a:lnTo>
                  <a:pt x="1000" y="713"/>
                </a:lnTo>
                <a:lnTo>
                  <a:pt x="1008" y="697"/>
                </a:lnTo>
                <a:lnTo>
                  <a:pt x="1012" y="685"/>
                </a:lnTo>
                <a:lnTo>
                  <a:pt x="1012" y="685"/>
                </a:lnTo>
                <a:lnTo>
                  <a:pt x="1022" y="637"/>
                </a:lnTo>
                <a:lnTo>
                  <a:pt x="1028" y="593"/>
                </a:lnTo>
                <a:lnTo>
                  <a:pt x="1030" y="547"/>
                </a:lnTo>
                <a:lnTo>
                  <a:pt x="1030" y="502"/>
                </a:lnTo>
                <a:lnTo>
                  <a:pt x="1026" y="458"/>
                </a:lnTo>
                <a:lnTo>
                  <a:pt x="1022" y="412"/>
                </a:lnTo>
                <a:lnTo>
                  <a:pt x="1012" y="316"/>
                </a:lnTo>
                <a:lnTo>
                  <a:pt x="1012" y="316"/>
                </a:lnTo>
                <a:lnTo>
                  <a:pt x="1008" y="272"/>
                </a:lnTo>
                <a:lnTo>
                  <a:pt x="1002" y="230"/>
                </a:lnTo>
                <a:lnTo>
                  <a:pt x="992" y="188"/>
                </a:lnTo>
                <a:lnTo>
                  <a:pt x="986" y="166"/>
                </a:lnTo>
                <a:lnTo>
                  <a:pt x="978" y="146"/>
                </a:lnTo>
                <a:lnTo>
                  <a:pt x="978" y="146"/>
                </a:lnTo>
                <a:lnTo>
                  <a:pt x="966" y="122"/>
                </a:lnTo>
                <a:lnTo>
                  <a:pt x="954" y="102"/>
                </a:lnTo>
                <a:lnTo>
                  <a:pt x="938" y="86"/>
                </a:lnTo>
                <a:lnTo>
                  <a:pt x="922" y="72"/>
                </a:lnTo>
                <a:lnTo>
                  <a:pt x="904" y="62"/>
                </a:lnTo>
                <a:lnTo>
                  <a:pt x="882" y="52"/>
                </a:lnTo>
                <a:lnTo>
                  <a:pt x="860" y="44"/>
                </a:lnTo>
                <a:lnTo>
                  <a:pt x="834" y="38"/>
                </a:lnTo>
                <a:lnTo>
                  <a:pt x="834" y="38"/>
                </a:lnTo>
                <a:lnTo>
                  <a:pt x="808" y="30"/>
                </a:lnTo>
                <a:lnTo>
                  <a:pt x="778" y="24"/>
                </a:lnTo>
                <a:lnTo>
                  <a:pt x="720" y="14"/>
                </a:lnTo>
                <a:lnTo>
                  <a:pt x="662" y="8"/>
                </a:lnTo>
                <a:lnTo>
                  <a:pt x="602" y="6"/>
                </a:lnTo>
                <a:lnTo>
                  <a:pt x="484" y="2"/>
                </a:lnTo>
                <a:lnTo>
                  <a:pt x="366" y="0"/>
                </a:lnTo>
                <a:lnTo>
                  <a:pt x="366" y="0"/>
                </a:lnTo>
                <a:lnTo>
                  <a:pt x="310" y="2"/>
                </a:lnTo>
                <a:lnTo>
                  <a:pt x="244" y="4"/>
                </a:lnTo>
                <a:lnTo>
                  <a:pt x="164" y="12"/>
                </a:lnTo>
                <a:lnTo>
                  <a:pt x="164" y="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5679684" y="2248440"/>
            <a:ext cx="161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Egyszerű?</a:t>
            </a:r>
            <a:endParaRPr lang="hu-H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1425" y="3829050"/>
            <a:ext cx="159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</a:t>
            </a:r>
            <a:r>
              <a:rPr lang="hu-HU" sz="2400" dirty="0" smtClean="0"/>
              <a:t>Színes?</a:t>
            </a:r>
            <a:endParaRPr lang="hu-H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5127" y="3160516"/>
            <a:ext cx="181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Megdöbbentő?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3630249" y="3598217"/>
            <a:ext cx="96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r>
              <a:rPr lang="hu-HU" sz="2400" dirty="0" smtClean="0"/>
              <a:t>Szó?</a:t>
            </a:r>
            <a:endParaRPr lang="hu-H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47776" y="5381625"/>
            <a:ext cx="14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Egyedi?</a:t>
            </a:r>
            <a:endParaRPr lang="hu-HU" dirty="0"/>
          </a:p>
        </p:txBody>
      </p:sp>
      <p:sp>
        <p:nvSpPr>
          <p:cNvPr id="40" name="TextBox 39"/>
          <p:cNvSpPr txBox="1"/>
          <p:nvPr/>
        </p:nvSpPr>
        <p:spPr>
          <a:xfrm>
            <a:off x="5088733" y="5548143"/>
            <a:ext cx="107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Ábrás?</a:t>
            </a:r>
            <a:endParaRPr lang="hu-HU" sz="2400" dirty="0"/>
          </a:p>
        </p:txBody>
      </p:sp>
      <p:sp>
        <p:nvSpPr>
          <p:cNvPr id="41" name="Bal oldali kapcsos zárójel 40"/>
          <p:cNvSpPr/>
          <p:nvPr/>
        </p:nvSpPr>
        <p:spPr>
          <a:xfrm>
            <a:off x="8315325" y="17907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346" y="213546"/>
            <a:ext cx="1633870" cy="11522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1" y="3826723"/>
            <a:ext cx="1146147" cy="114005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629" y="5434855"/>
            <a:ext cx="780356" cy="116443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1592" y="2641353"/>
            <a:ext cx="119492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849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287" y="195901"/>
            <a:ext cx="5133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ea typeface="Geneva" pitchFamily="125" charset="-128"/>
              </a:rPr>
              <a:t>Nézz körül a „piacon”</a:t>
            </a:r>
            <a:endParaRPr lang="hu-HU" sz="2400" b="1" dirty="0"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r>
              <a:rPr lang="hu-HU" sz="2400" b="1" dirty="0" smtClean="0">
                <a:ea typeface="Geneva" pitchFamily="125" charset="-128"/>
              </a:rPr>
              <a:t>Szerinted mit hamisítanak?</a:t>
            </a:r>
            <a:endParaRPr lang="hu-HU" sz="2400" b="1" dirty="0">
              <a:ea typeface="Geneva" pitchFamily="125" charset="-128"/>
            </a:endParaRPr>
          </a:p>
        </p:txBody>
      </p:sp>
      <p:grpSp>
        <p:nvGrpSpPr>
          <p:cNvPr id="44" name="Csoportba foglalás 40"/>
          <p:cNvGrpSpPr/>
          <p:nvPr/>
        </p:nvGrpSpPr>
        <p:grpSpPr>
          <a:xfrm>
            <a:off x="234153" y="3026056"/>
            <a:ext cx="1973263" cy="1319213"/>
            <a:chOff x="4799063" y="2961507"/>
            <a:chExt cx="1973263" cy="1319213"/>
          </a:xfrm>
        </p:grpSpPr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46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8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50" name="Freeform 5"/>
          <p:cNvSpPr>
            <a:spLocks/>
          </p:cNvSpPr>
          <p:nvPr/>
        </p:nvSpPr>
        <p:spPr bwMode="auto">
          <a:xfrm>
            <a:off x="3935079" y="1809300"/>
            <a:ext cx="1482725" cy="1388788"/>
          </a:xfrm>
          <a:custGeom>
            <a:avLst/>
            <a:gdLst>
              <a:gd name="T0" fmla="*/ 164 w 1030"/>
              <a:gd name="T1" fmla="*/ 12 h 965"/>
              <a:gd name="T2" fmla="*/ 122 w 1030"/>
              <a:gd name="T3" fmla="*/ 18 h 965"/>
              <a:gd name="T4" fmla="*/ 70 w 1030"/>
              <a:gd name="T5" fmla="*/ 40 h 965"/>
              <a:gd name="T6" fmla="*/ 46 w 1030"/>
              <a:gd name="T7" fmla="*/ 56 h 965"/>
              <a:gd name="T8" fmla="*/ 26 w 1030"/>
              <a:gd name="T9" fmla="*/ 80 h 965"/>
              <a:gd name="T10" fmla="*/ 14 w 1030"/>
              <a:gd name="T11" fmla="*/ 108 h 965"/>
              <a:gd name="T12" fmla="*/ 6 w 1030"/>
              <a:gd name="T13" fmla="*/ 152 h 965"/>
              <a:gd name="T14" fmla="*/ 0 w 1030"/>
              <a:gd name="T15" fmla="*/ 244 h 965"/>
              <a:gd name="T16" fmla="*/ 6 w 1030"/>
              <a:gd name="T17" fmla="*/ 382 h 965"/>
              <a:gd name="T18" fmla="*/ 8 w 1030"/>
              <a:gd name="T19" fmla="*/ 474 h 965"/>
              <a:gd name="T20" fmla="*/ 8 w 1030"/>
              <a:gd name="T21" fmla="*/ 516 h 965"/>
              <a:gd name="T22" fmla="*/ 14 w 1030"/>
              <a:gd name="T23" fmla="*/ 605 h 965"/>
              <a:gd name="T24" fmla="*/ 22 w 1030"/>
              <a:gd name="T25" fmla="*/ 649 h 965"/>
              <a:gd name="T26" fmla="*/ 36 w 1030"/>
              <a:gd name="T27" fmla="*/ 691 h 965"/>
              <a:gd name="T28" fmla="*/ 58 w 1030"/>
              <a:gd name="T29" fmla="*/ 725 h 965"/>
              <a:gd name="T30" fmla="*/ 86 w 1030"/>
              <a:gd name="T31" fmla="*/ 753 h 965"/>
              <a:gd name="T32" fmla="*/ 126 w 1030"/>
              <a:gd name="T33" fmla="*/ 771 h 965"/>
              <a:gd name="T34" fmla="*/ 180 w 1030"/>
              <a:gd name="T35" fmla="*/ 783 h 965"/>
              <a:gd name="T36" fmla="*/ 286 w 1030"/>
              <a:gd name="T37" fmla="*/ 793 h 965"/>
              <a:gd name="T38" fmla="*/ 394 w 1030"/>
              <a:gd name="T39" fmla="*/ 793 h 965"/>
              <a:gd name="T40" fmla="*/ 556 w 1030"/>
              <a:gd name="T41" fmla="*/ 785 h 965"/>
              <a:gd name="T42" fmla="*/ 606 w 1030"/>
              <a:gd name="T43" fmla="*/ 781 h 965"/>
              <a:gd name="T44" fmla="*/ 686 w 1030"/>
              <a:gd name="T45" fmla="*/ 775 h 965"/>
              <a:gd name="T46" fmla="*/ 736 w 1030"/>
              <a:gd name="T47" fmla="*/ 781 h 965"/>
              <a:gd name="T48" fmla="*/ 758 w 1030"/>
              <a:gd name="T49" fmla="*/ 789 h 965"/>
              <a:gd name="T50" fmla="*/ 784 w 1030"/>
              <a:gd name="T51" fmla="*/ 803 h 965"/>
              <a:gd name="T52" fmla="*/ 832 w 1030"/>
              <a:gd name="T53" fmla="*/ 845 h 965"/>
              <a:gd name="T54" fmla="*/ 894 w 1030"/>
              <a:gd name="T55" fmla="*/ 919 h 965"/>
              <a:gd name="T56" fmla="*/ 934 w 1030"/>
              <a:gd name="T57" fmla="*/ 965 h 965"/>
              <a:gd name="T58" fmla="*/ 918 w 1030"/>
              <a:gd name="T59" fmla="*/ 929 h 965"/>
              <a:gd name="T60" fmla="*/ 892 w 1030"/>
              <a:gd name="T61" fmla="*/ 853 h 965"/>
              <a:gd name="T62" fmla="*/ 884 w 1030"/>
              <a:gd name="T63" fmla="*/ 805 h 965"/>
              <a:gd name="T64" fmla="*/ 886 w 1030"/>
              <a:gd name="T65" fmla="*/ 787 h 965"/>
              <a:gd name="T66" fmla="*/ 916 w 1030"/>
              <a:gd name="T67" fmla="*/ 781 h 965"/>
              <a:gd name="T68" fmla="*/ 960 w 1030"/>
              <a:gd name="T69" fmla="*/ 757 h 965"/>
              <a:gd name="T70" fmla="*/ 990 w 1030"/>
              <a:gd name="T71" fmla="*/ 727 h 965"/>
              <a:gd name="T72" fmla="*/ 1008 w 1030"/>
              <a:gd name="T73" fmla="*/ 697 h 965"/>
              <a:gd name="T74" fmla="*/ 1012 w 1030"/>
              <a:gd name="T75" fmla="*/ 685 h 965"/>
              <a:gd name="T76" fmla="*/ 1028 w 1030"/>
              <a:gd name="T77" fmla="*/ 593 h 965"/>
              <a:gd name="T78" fmla="*/ 1030 w 1030"/>
              <a:gd name="T79" fmla="*/ 502 h 965"/>
              <a:gd name="T80" fmla="*/ 1022 w 1030"/>
              <a:gd name="T81" fmla="*/ 412 h 965"/>
              <a:gd name="T82" fmla="*/ 1012 w 1030"/>
              <a:gd name="T83" fmla="*/ 316 h 965"/>
              <a:gd name="T84" fmla="*/ 1002 w 1030"/>
              <a:gd name="T85" fmla="*/ 230 h 965"/>
              <a:gd name="T86" fmla="*/ 986 w 1030"/>
              <a:gd name="T87" fmla="*/ 166 h 965"/>
              <a:gd name="T88" fmla="*/ 978 w 1030"/>
              <a:gd name="T89" fmla="*/ 146 h 965"/>
              <a:gd name="T90" fmla="*/ 954 w 1030"/>
              <a:gd name="T91" fmla="*/ 102 h 965"/>
              <a:gd name="T92" fmla="*/ 922 w 1030"/>
              <a:gd name="T93" fmla="*/ 72 h 965"/>
              <a:gd name="T94" fmla="*/ 882 w 1030"/>
              <a:gd name="T95" fmla="*/ 52 h 965"/>
              <a:gd name="T96" fmla="*/ 834 w 1030"/>
              <a:gd name="T97" fmla="*/ 38 h 965"/>
              <a:gd name="T98" fmla="*/ 808 w 1030"/>
              <a:gd name="T99" fmla="*/ 30 h 965"/>
              <a:gd name="T100" fmla="*/ 720 w 1030"/>
              <a:gd name="T101" fmla="*/ 14 h 965"/>
              <a:gd name="T102" fmla="*/ 602 w 1030"/>
              <a:gd name="T103" fmla="*/ 6 h 965"/>
              <a:gd name="T104" fmla="*/ 366 w 1030"/>
              <a:gd name="T105" fmla="*/ 0 h 965"/>
              <a:gd name="T106" fmla="*/ 310 w 1030"/>
              <a:gd name="T107" fmla="*/ 2 h 965"/>
              <a:gd name="T108" fmla="*/ 164 w 1030"/>
              <a:gd name="T109" fmla="*/ 12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0" h="965">
                <a:moveTo>
                  <a:pt x="164" y="12"/>
                </a:moveTo>
                <a:lnTo>
                  <a:pt x="164" y="12"/>
                </a:lnTo>
                <a:lnTo>
                  <a:pt x="144" y="14"/>
                </a:lnTo>
                <a:lnTo>
                  <a:pt x="122" y="18"/>
                </a:lnTo>
                <a:lnTo>
                  <a:pt x="96" y="28"/>
                </a:lnTo>
                <a:lnTo>
                  <a:pt x="70" y="40"/>
                </a:lnTo>
                <a:lnTo>
                  <a:pt x="58" y="48"/>
                </a:lnTo>
                <a:lnTo>
                  <a:pt x="46" y="56"/>
                </a:lnTo>
                <a:lnTo>
                  <a:pt x="36" y="68"/>
                </a:lnTo>
                <a:lnTo>
                  <a:pt x="26" y="80"/>
                </a:lnTo>
                <a:lnTo>
                  <a:pt x="18" y="94"/>
                </a:lnTo>
                <a:lnTo>
                  <a:pt x="14" y="108"/>
                </a:lnTo>
                <a:lnTo>
                  <a:pt x="14" y="108"/>
                </a:lnTo>
                <a:lnTo>
                  <a:pt x="6" y="152"/>
                </a:lnTo>
                <a:lnTo>
                  <a:pt x="2" y="198"/>
                </a:lnTo>
                <a:lnTo>
                  <a:pt x="0" y="244"/>
                </a:lnTo>
                <a:lnTo>
                  <a:pt x="0" y="290"/>
                </a:lnTo>
                <a:lnTo>
                  <a:pt x="6" y="382"/>
                </a:lnTo>
                <a:lnTo>
                  <a:pt x="8" y="428"/>
                </a:lnTo>
                <a:lnTo>
                  <a:pt x="8" y="474"/>
                </a:lnTo>
                <a:lnTo>
                  <a:pt x="8" y="474"/>
                </a:lnTo>
                <a:lnTo>
                  <a:pt x="8" y="516"/>
                </a:lnTo>
                <a:lnTo>
                  <a:pt x="10" y="559"/>
                </a:lnTo>
                <a:lnTo>
                  <a:pt x="14" y="605"/>
                </a:lnTo>
                <a:lnTo>
                  <a:pt x="18" y="627"/>
                </a:lnTo>
                <a:lnTo>
                  <a:pt x="22" y="649"/>
                </a:lnTo>
                <a:lnTo>
                  <a:pt x="28" y="669"/>
                </a:lnTo>
                <a:lnTo>
                  <a:pt x="36" y="691"/>
                </a:lnTo>
                <a:lnTo>
                  <a:pt x="46" y="709"/>
                </a:lnTo>
                <a:lnTo>
                  <a:pt x="58" y="725"/>
                </a:lnTo>
                <a:lnTo>
                  <a:pt x="70" y="741"/>
                </a:lnTo>
                <a:lnTo>
                  <a:pt x="86" y="753"/>
                </a:lnTo>
                <a:lnTo>
                  <a:pt x="106" y="763"/>
                </a:lnTo>
                <a:lnTo>
                  <a:pt x="126" y="771"/>
                </a:lnTo>
                <a:lnTo>
                  <a:pt x="126" y="771"/>
                </a:lnTo>
                <a:lnTo>
                  <a:pt x="180" y="783"/>
                </a:lnTo>
                <a:lnTo>
                  <a:pt x="232" y="789"/>
                </a:lnTo>
                <a:lnTo>
                  <a:pt x="286" y="793"/>
                </a:lnTo>
                <a:lnTo>
                  <a:pt x="340" y="795"/>
                </a:lnTo>
                <a:lnTo>
                  <a:pt x="394" y="793"/>
                </a:lnTo>
                <a:lnTo>
                  <a:pt x="448" y="791"/>
                </a:lnTo>
                <a:lnTo>
                  <a:pt x="556" y="785"/>
                </a:lnTo>
                <a:lnTo>
                  <a:pt x="556" y="785"/>
                </a:lnTo>
                <a:lnTo>
                  <a:pt x="606" y="781"/>
                </a:lnTo>
                <a:lnTo>
                  <a:pt x="660" y="775"/>
                </a:lnTo>
                <a:lnTo>
                  <a:pt x="686" y="775"/>
                </a:lnTo>
                <a:lnTo>
                  <a:pt x="712" y="777"/>
                </a:lnTo>
                <a:lnTo>
                  <a:pt x="736" y="781"/>
                </a:lnTo>
                <a:lnTo>
                  <a:pt x="758" y="789"/>
                </a:lnTo>
                <a:lnTo>
                  <a:pt x="758" y="789"/>
                </a:lnTo>
                <a:lnTo>
                  <a:pt x="772" y="795"/>
                </a:lnTo>
                <a:lnTo>
                  <a:pt x="784" y="803"/>
                </a:lnTo>
                <a:lnTo>
                  <a:pt x="810" y="823"/>
                </a:lnTo>
                <a:lnTo>
                  <a:pt x="832" y="845"/>
                </a:lnTo>
                <a:lnTo>
                  <a:pt x="852" y="869"/>
                </a:lnTo>
                <a:lnTo>
                  <a:pt x="894" y="919"/>
                </a:lnTo>
                <a:lnTo>
                  <a:pt x="914" y="943"/>
                </a:lnTo>
                <a:lnTo>
                  <a:pt x="934" y="965"/>
                </a:lnTo>
                <a:lnTo>
                  <a:pt x="934" y="965"/>
                </a:lnTo>
                <a:lnTo>
                  <a:pt x="918" y="929"/>
                </a:lnTo>
                <a:lnTo>
                  <a:pt x="900" y="879"/>
                </a:lnTo>
                <a:lnTo>
                  <a:pt x="892" y="853"/>
                </a:lnTo>
                <a:lnTo>
                  <a:pt x="886" y="827"/>
                </a:lnTo>
                <a:lnTo>
                  <a:pt x="884" y="805"/>
                </a:lnTo>
                <a:lnTo>
                  <a:pt x="884" y="795"/>
                </a:lnTo>
                <a:lnTo>
                  <a:pt x="886" y="787"/>
                </a:lnTo>
                <a:lnTo>
                  <a:pt x="886" y="787"/>
                </a:lnTo>
                <a:lnTo>
                  <a:pt x="916" y="781"/>
                </a:lnTo>
                <a:lnTo>
                  <a:pt x="940" y="769"/>
                </a:lnTo>
                <a:lnTo>
                  <a:pt x="960" y="757"/>
                </a:lnTo>
                <a:lnTo>
                  <a:pt x="976" y="743"/>
                </a:lnTo>
                <a:lnTo>
                  <a:pt x="990" y="727"/>
                </a:lnTo>
                <a:lnTo>
                  <a:pt x="1000" y="713"/>
                </a:lnTo>
                <a:lnTo>
                  <a:pt x="1008" y="697"/>
                </a:lnTo>
                <a:lnTo>
                  <a:pt x="1012" y="685"/>
                </a:lnTo>
                <a:lnTo>
                  <a:pt x="1012" y="685"/>
                </a:lnTo>
                <a:lnTo>
                  <a:pt x="1022" y="637"/>
                </a:lnTo>
                <a:lnTo>
                  <a:pt x="1028" y="593"/>
                </a:lnTo>
                <a:lnTo>
                  <a:pt x="1030" y="547"/>
                </a:lnTo>
                <a:lnTo>
                  <a:pt x="1030" y="502"/>
                </a:lnTo>
                <a:lnTo>
                  <a:pt x="1026" y="458"/>
                </a:lnTo>
                <a:lnTo>
                  <a:pt x="1022" y="412"/>
                </a:lnTo>
                <a:lnTo>
                  <a:pt x="1012" y="316"/>
                </a:lnTo>
                <a:lnTo>
                  <a:pt x="1012" y="316"/>
                </a:lnTo>
                <a:lnTo>
                  <a:pt x="1008" y="272"/>
                </a:lnTo>
                <a:lnTo>
                  <a:pt x="1002" y="230"/>
                </a:lnTo>
                <a:lnTo>
                  <a:pt x="992" y="188"/>
                </a:lnTo>
                <a:lnTo>
                  <a:pt x="986" y="166"/>
                </a:lnTo>
                <a:lnTo>
                  <a:pt x="978" y="146"/>
                </a:lnTo>
                <a:lnTo>
                  <a:pt x="978" y="146"/>
                </a:lnTo>
                <a:lnTo>
                  <a:pt x="966" y="122"/>
                </a:lnTo>
                <a:lnTo>
                  <a:pt x="954" y="102"/>
                </a:lnTo>
                <a:lnTo>
                  <a:pt x="938" y="86"/>
                </a:lnTo>
                <a:lnTo>
                  <a:pt x="922" y="72"/>
                </a:lnTo>
                <a:lnTo>
                  <a:pt x="904" y="62"/>
                </a:lnTo>
                <a:lnTo>
                  <a:pt x="882" y="52"/>
                </a:lnTo>
                <a:lnTo>
                  <a:pt x="860" y="44"/>
                </a:lnTo>
                <a:lnTo>
                  <a:pt x="834" y="38"/>
                </a:lnTo>
                <a:lnTo>
                  <a:pt x="834" y="38"/>
                </a:lnTo>
                <a:lnTo>
                  <a:pt x="808" y="30"/>
                </a:lnTo>
                <a:lnTo>
                  <a:pt x="778" y="24"/>
                </a:lnTo>
                <a:lnTo>
                  <a:pt x="720" y="14"/>
                </a:lnTo>
                <a:lnTo>
                  <a:pt x="662" y="8"/>
                </a:lnTo>
                <a:lnTo>
                  <a:pt x="602" y="6"/>
                </a:lnTo>
                <a:lnTo>
                  <a:pt x="484" y="2"/>
                </a:lnTo>
                <a:lnTo>
                  <a:pt x="366" y="0"/>
                </a:lnTo>
                <a:lnTo>
                  <a:pt x="366" y="0"/>
                </a:lnTo>
                <a:lnTo>
                  <a:pt x="310" y="2"/>
                </a:lnTo>
                <a:lnTo>
                  <a:pt x="244" y="4"/>
                </a:lnTo>
                <a:lnTo>
                  <a:pt x="164" y="12"/>
                </a:lnTo>
                <a:lnTo>
                  <a:pt x="164" y="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1C1C1C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90550" y="3244334"/>
            <a:ext cx="113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</a:t>
            </a:r>
            <a:r>
              <a:rPr lang="hu-HU" b="1" dirty="0" smtClean="0"/>
              <a:t>MINDENT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91" y="2830008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      </a:t>
            </a:r>
            <a:r>
              <a:rPr lang="hu-HU" sz="2400" b="1" dirty="0" smtClean="0">
                <a:solidFill>
                  <a:srgbClr val="FF0000"/>
                </a:solidFill>
              </a:rPr>
              <a:t>Miért?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03188" y="1948557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 smtClean="0"/>
          </a:p>
          <a:p>
            <a:r>
              <a:rPr lang="hu-HU" sz="2400" dirty="0" smtClean="0"/>
              <a:t>Pénzért</a:t>
            </a:r>
            <a:endParaRPr lang="hu-HU" sz="24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89" y="1261242"/>
            <a:ext cx="1876583" cy="1407437"/>
          </a:xfrm>
          <a:prstGeom prst="rect">
            <a:avLst/>
          </a:prstGeom>
          <a:ln w="38100">
            <a:solidFill>
              <a:srgbClr val="F1A12B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70" y="2797456"/>
            <a:ext cx="1570880" cy="2797456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7999" y="5664481"/>
            <a:ext cx="1587134" cy="11903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62" y="3581395"/>
            <a:ext cx="2349375" cy="132274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Kép 26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3537" y="310551"/>
            <a:ext cx="3090235" cy="2056411"/>
          </a:xfrm>
          <a:prstGeom prst="rect">
            <a:avLst/>
          </a:prstGeom>
          <a:ln>
            <a:solidFill>
              <a:srgbClr val="00B050"/>
            </a:solidFill>
            <a:prstDash val="lgDashDot"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7726" y="2797456"/>
            <a:ext cx="1738477" cy="171714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63" y="5468895"/>
            <a:ext cx="2956816" cy="15485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3188" y="5143705"/>
            <a:ext cx="2743555" cy="16184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282" y="4405313"/>
            <a:ext cx="2245449" cy="12630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22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2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8597" y="28081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Semmi sincs biztonságban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267" y="2371724"/>
            <a:ext cx="5948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ruházat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informatika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termékbiztonság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élelmiszer</a:t>
            </a:r>
          </a:p>
          <a:p>
            <a:pPr marL="381000" indent="-381000">
              <a:buFont typeface="Wingdings" panose="05000000000000000000" pitchFamily="2" charset="2"/>
              <a:buChar char="Ø"/>
            </a:pPr>
            <a:r>
              <a:rPr lang="hu-HU" altLang="hu-HU" dirty="0">
                <a:latin typeface="Arial" panose="020B0604020202020204" pitchFamily="34" charset="0"/>
              </a:rPr>
              <a:t>egészségügy</a:t>
            </a:r>
          </a:p>
        </p:txBody>
      </p:sp>
      <p:pic>
        <p:nvPicPr>
          <p:cNvPr id="20" name="Picture 13" descr="MVC-004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4258039"/>
            <a:ext cx="3299920" cy="2474940"/>
          </a:xfrm>
          <a:prstGeom prst="rect">
            <a:avLst/>
          </a:prstGeom>
          <a:noFill/>
          <a:ln w="57150">
            <a:solidFill>
              <a:srgbClr val="1C1C1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22614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1" y="3102804"/>
            <a:ext cx="1685359" cy="13805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MG_0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49" y="939101"/>
            <a:ext cx="2501326" cy="187599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30575775"/>
              </p:ext>
            </p:extLst>
          </p:nvPr>
        </p:nvGraphicFramePr>
        <p:xfrm>
          <a:off x="7239955" y="1018195"/>
          <a:ext cx="1741549" cy="219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8" imgW="4469841" imgH="5625397" progId="">
                  <p:embed/>
                </p:oleObj>
              </mc:Choice>
              <mc:Fallback>
                <p:oleObj name="Image" r:id="rId8" imgW="4469841" imgH="562539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955" y="1018195"/>
                        <a:ext cx="1741549" cy="21919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6" descr="PB04177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536" y="3726267"/>
            <a:ext cx="2305626" cy="24302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2579" y="4532671"/>
            <a:ext cx="291414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" y="1505323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025" y="1466850"/>
            <a:ext cx="5133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  <a:p>
            <a:endParaRPr lang="hu-HU" sz="800" b="1" dirty="0">
              <a:solidFill>
                <a:schemeClr val="tx2">
                  <a:lumMod val="60000"/>
                  <a:lumOff val="40000"/>
                </a:schemeClr>
              </a:solidFill>
              <a:ea typeface="Geneva" pitchFamily="12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976" y="1759237"/>
            <a:ext cx="528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ea typeface="Geneva" pitchFamily="125" charset="-128"/>
            </a:endParaRPr>
          </a:p>
        </p:txBody>
      </p:sp>
      <p:sp>
        <p:nvSpPr>
          <p:cNvPr id="7" name="AutoShape 4" descr="Képtalálat a következőre: „business ma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 flipV="1">
            <a:off x="1577976" y="1943903"/>
            <a:ext cx="5137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dirty="0" smtClean="0">
              <a:latin typeface="Arial" panose="020B0604020202020204" pitchFamily="34" charset="0"/>
            </a:endParaRPr>
          </a:p>
          <a:p>
            <a:pPr algn="ctr"/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8529" y="283642"/>
            <a:ext cx="7888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b="1" dirty="0">
                <a:solidFill>
                  <a:prstClr val="black"/>
                </a:solidFill>
              </a:rPr>
              <a:t>Hamis </a:t>
            </a:r>
            <a:r>
              <a:rPr lang="hu-HU" altLang="hu-HU" sz="3200" b="1" dirty="0" smtClean="0">
                <a:solidFill>
                  <a:prstClr val="black"/>
                </a:solidFill>
              </a:rPr>
              <a:t>mosószer - </a:t>
            </a:r>
            <a:r>
              <a:rPr lang="hu-HU" altLang="hu-HU" sz="3200" b="1" dirty="0">
                <a:solidFill>
                  <a:prstClr val="black"/>
                </a:solidFill>
              </a:rPr>
              <a:t>ez Magyarország, nem Kína...</a:t>
            </a:r>
            <a:endParaRPr lang="hu-HU" sz="32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943903"/>
            <a:ext cx="5915025" cy="4436268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26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Szeretnél többet megtudni a hamisításról mint jelenségről?</a:t>
            </a:r>
            <a:endParaRPr lang="hu-HU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786113" y="2907532"/>
            <a:ext cx="52308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1" name="Csoportba foglalás 40"/>
          <p:cNvGrpSpPr/>
          <p:nvPr/>
        </p:nvGrpSpPr>
        <p:grpSpPr>
          <a:xfrm>
            <a:off x="508844" y="1985451"/>
            <a:ext cx="7692181" cy="2581018"/>
            <a:chOff x="4799063" y="2961507"/>
            <a:chExt cx="1973263" cy="1319213"/>
          </a:xfrm>
        </p:grpSpPr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</p:grpSpPr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438275" y="2556941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döntés a Te kezedben van</a:t>
            </a:r>
          </a:p>
          <a:p>
            <a:r>
              <a:rPr lang="hu-HU" sz="40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</a:t>
            </a:r>
          </a:p>
          <a:p>
            <a:endParaRPr lang="hu-HU" sz="4000" b="1" dirty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hu-HU" sz="4000" b="1" dirty="0" smtClean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hu-HU" sz="4000" b="1" dirty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hu-HU" sz="40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Neked mi a véleményed?</a:t>
            </a:r>
            <a:endParaRPr lang="hu-HU" sz="4000" b="1" dirty="0">
              <a:ln w="1905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1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29352"/>
            <a:ext cx="7886700" cy="1044061"/>
          </a:xfrm>
        </p:spPr>
        <p:txBody>
          <a:bodyPr/>
          <a:lstStyle/>
          <a:p>
            <a:r>
              <a:rPr lang="hu-HU" dirty="0" smtClean="0"/>
              <a:t>     Miért  is fontos ez nekünk?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-23445" y="1154163"/>
            <a:ext cx="9167445" cy="5257084"/>
          </a:xfr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82" y="301757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Csoportba foglalás 75"/>
          <p:cNvGrpSpPr/>
          <p:nvPr/>
        </p:nvGrpSpPr>
        <p:grpSpPr>
          <a:xfrm>
            <a:off x="1683324" y="1351471"/>
            <a:ext cx="1689100" cy="1570038"/>
            <a:chOff x="5962054" y="1766376"/>
            <a:chExt cx="1689100" cy="1570038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996979" y="1772726"/>
              <a:ext cx="1635125" cy="1531938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3" name="Csoportba foglalás 59"/>
            <p:cNvGrpSpPr/>
            <p:nvPr/>
          </p:nvGrpSpPr>
          <p:grpSpPr>
            <a:xfrm>
              <a:off x="5962054" y="1766376"/>
              <a:ext cx="1689100" cy="1570038"/>
              <a:chOff x="6397163" y="1826420"/>
              <a:chExt cx="1689100" cy="1570038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  <p:grpSp>
          <p:nvGrpSpPr>
            <p:cNvPr id="14" name="Csoportba foglalás 62"/>
            <p:cNvGrpSpPr/>
            <p:nvPr/>
          </p:nvGrpSpPr>
          <p:grpSpPr>
            <a:xfrm>
              <a:off x="6177954" y="1956876"/>
              <a:ext cx="1238250" cy="887413"/>
              <a:chOff x="6613063" y="2016920"/>
              <a:chExt cx="1238250" cy="887413"/>
            </a:xfrm>
          </p:grpSpPr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6613063" y="2032795"/>
                <a:ext cx="50800" cy="868363"/>
              </a:xfrm>
              <a:custGeom>
                <a:avLst/>
                <a:gdLst>
                  <a:gd name="T0" fmla="*/ 0 w 32"/>
                  <a:gd name="T1" fmla="*/ 8 h 547"/>
                  <a:gd name="T2" fmla="*/ 0 w 32"/>
                  <a:gd name="T3" fmla="*/ 8 h 547"/>
                  <a:gd name="T4" fmla="*/ 0 w 32"/>
                  <a:gd name="T5" fmla="*/ 150 h 547"/>
                  <a:gd name="T6" fmla="*/ 0 w 32"/>
                  <a:gd name="T7" fmla="*/ 294 h 547"/>
                  <a:gd name="T8" fmla="*/ 0 w 32"/>
                  <a:gd name="T9" fmla="*/ 294 h 547"/>
                  <a:gd name="T10" fmla="*/ 2 w 32"/>
                  <a:gd name="T11" fmla="*/ 358 h 547"/>
                  <a:gd name="T12" fmla="*/ 6 w 32"/>
                  <a:gd name="T13" fmla="*/ 419 h 547"/>
                  <a:gd name="T14" fmla="*/ 10 w 32"/>
                  <a:gd name="T15" fmla="*/ 483 h 547"/>
                  <a:gd name="T16" fmla="*/ 12 w 32"/>
                  <a:gd name="T17" fmla="*/ 545 h 547"/>
                  <a:gd name="T18" fmla="*/ 12 w 32"/>
                  <a:gd name="T19" fmla="*/ 545 h 547"/>
                  <a:gd name="T20" fmla="*/ 12 w 32"/>
                  <a:gd name="T21" fmla="*/ 547 h 547"/>
                  <a:gd name="T22" fmla="*/ 14 w 32"/>
                  <a:gd name="T23" fmla="*/ 547 h 547"/>
                  <a:gd name="T24" fmla="*/ 22 w 32"/>
                  <a:gd name="T25" fmla="*/ 547 h 547"/>
                  <a:gd name="T26" fmla="*/ 28 w 32"/>
                  <a:gd name="T27" fmla="*/ 545 h 547"/>
                  <a:gd name="T28" fmla="*/ 30 w 32"/>
                  <a:gd name="T29" fmla="*/ 543 h 547"/>
                  <a:gd name="T30" fmla="*/ 32 w 32"/>
                  <a:gd name="T31" fmla="*/ 541 h 547"/>
                  <a:gd name="T32" fmla="*/ 32 w 32"/>
                  <a:gd name="T33" fmla="*/ 541 h 547"/>
                  <a:gd name="T34" fmla="*/ 30 w 32"/>
                  <a:gd name="T35" fmla="*/ 477 h 547"/>
                  <a:gd name="T36" fmla="*/ 26 w 32"/>
                  <a:gd name="T37" fmla="*/ 413 h 547"/>
                  <a:gd name="T38" fmla="*/ 22 w 32"/>
                  <a:gd name="T39" fmla="*/ 352 h 547"/>
                  <a:gd name="T40" fmla="*/ 20 w 32"/>
                  <a:gd name="T41" fmla="*/ 288 h 547"/>
                  <a:gd name="T42" fmla="*/ 20 w 32"/>
                  <a:gd name="T43" fmla="*/ 288 h 547"/>
                  <a:gd name="T44" fmla="*/ 20 w 32"/>
                  <a:gd name="T45" fmla="*/ 146 h 547"/>
                  <a:gd name="T46" fmla="*/ 20 w 32"/>
                  <a:gd name="T47" fmla="*/ 2 h 547"/>
                  <a:gd name="T48" fmla="*/ 20 w 32"/>
                  <a:gd name="T49" fmla="*/ 2 h 547"/>
                  <a:gd name="T50" fmla="*/ 20 w 32"/>
                  <a:gd name="T51" fmla="*/ 2 h 547"/>
                  <a:gd name="T52" fmla="*/ 18 w 32"/>
                  <a:gd name="T53" fmla="*/ 0 h 547"/>
                  <a:gd name="T54" fmla="*/ 10 w 32"/>
                  <a:gd name="T55" fmla="*/ 2 h 547"/>
                  <a:gd name="T56" fmla="*/ 4 w 32"/>
                  <a:gd name="T57" fmla="*/ 4 h 547"/>
                  <a:gd name="T58" fmla="*/ 2 w 32"/>
                  <a:gd name="T59" fmla="*/ 6 h 547"/>
                  <a:gd name="T60" fmla="*/ 0 w 32"/>
                  <a:gd name="T61" fmla="*/ 8 h 547"/>
                  <a:gd name="T62" fmla="*/ 0 w 32"/>
                  <a:gd name="T63" fmla="*/ 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547">
                    <a:moveTo>
                      <a:pt x="0" y="8"/>
                    </a:moveTo>
                    <a:lnTo>
                      <a:pt x="0" y="8"/>
                    </a:lnTo>
                    <a:lnTo>
                      <a:pt x="0" y="150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2" y="358"/>
                    </a:lnTo>
                    <a:lnTo>
                      <a:pt x="6" y="419"/>
                    </a:lnTo>
                    <a:lnTo>
                      <a:pt x="10" y="483"/>
                    </a:lnTo>
                    <a:lnTo>
                      <a:pt x="12" y="545"/>
                    </a:lnTo>
                    <a:lnTo>
                      <a:pt x="12" y="545"/>
                    </a:lnTo>
                    <a:lnTo>
                      <a:pt x="12" y="547"/>
                    </a:lnTo>
                    <a:lnTo>
                      <a:pt x="14" y="547"/>
                    </a:lnTo>
                    <a:lnTo>
                      <a:pt x="22" y="547"/>
                    </a:lnTo>
                    <a:lnTo>
                      <a:pt x="28" y="545"/>
                    </a:lnTo>
                    <a:lnTo>
                      <a:pt x="30" y="543"/>
                    </a:lnTo>
                    <a:lnTo>
                      <a:pt x="32" y="541"/>
                    </a:lnTo>
                    <a:lnTo>
                      <a:pt x="32" y="541"/>
                    </a:lnTo>
                    <a:lnTo>
                      <a:pt x="30" y="477"/>
                    </a:lnTo>
                    <a:lnTo>
                      <a:pt x="26" y="413"/>
                    </a:lnTo>
                    <a:lnTo>
                      <a:pt x="22" y="352"/>
                    </a:lnTo>
                    <a:lnTo>
                      <a:pt x="20" y="288"/>
                    </a:lnTo>
                    <a:lnTo>
                      <a:pt x="20" y="288"/>
                    </a:lnTo>
                    <a:lnTo>
                      <a:pt x="20" y="14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6797213" y="2020095"/>
                <a:ext cx="82550" cy="884238"/>
              </a:xfrm>
              <a:custGeom>
                <a:avLst/>
                <a:gdLst>
                  <a:gd name="T0" fmla="*/ 0 w 52"/>
                  <a:gd name="T1" fmla="*/ 8 h 557"/>
                  <a:gd name="T2" fmla="*/ 0 w 52"/>
                  <a:gd name="T3" fmla="*/ 8 h 557"/>
                  <a:gd name="T4" fmla="*/ 8 w 52"/>
                  <a:gd name="T5" fmla="*/ 70 h 557"/>
                  <a:gd name="T6" fmla="*/ 12 w 52"/>
                  <a:gd name="T7" fmla="*/ 130 h 557"/>
                  <a:gd name="T8" fmla="*/ 16 w 52"/>
                  <a:gd name="T9" fmla="*/ 252 h 557"/>
                  <a:gd name="T10" fmla="*/ 16 w 52"/>
                  <a:gd name="T11" fmla="*/ 252 h 557"/>
                  <a:gd name="T12" fmla="*/ 20 w 52"/>
                  <a:gd name="T13" fmla="*/ 328 h 557"/>
                  <a:gd name="T14" fmla="*/ 24 w 52"/>
                  <a:gd name="T15" fmla="*/ 403 h 557"/>
                  <a:gd name="T16" fmla="*/ 28 w 52"/>
                  <a:gd name="T17" fmla="*/ 479 h 557"/>
                  <a:gd name="T18" fmla="*/ 32 w 52"/>
                  <a:gd name="T19" fmla="*/ 553 h 557"/>
                  <a:gd name="T20" fmla="*/ 32 w 52"/>
                  <a:gd name="T21" fmla="*/ 553 h 557"/>
                  <a:gd name="T22" fmla="*/ 34 w 52"/>
                  <a:gd name="T23" fmla="*/ 555 h 557"/>
                  <a:gd name="T24" fmla="*/ 36 w 52"/>
                  <a:gd name="T25" fmla="*/ 557 h 557"/>
                  <a:gd name="T26" fmla="*/ 42 w 52"/>
                  <a:gd name="T27" fmla="*/ 555 h 557"/>
                  <a:gd name="T28" fmla="*/ 50 w 52"/>
                  <a:gd name="T29" fmla="*/ 553 h 557"/>
                  <a:gd name="T30" fmla="*/ 52 w 52"/>
                  <a:gd name="T31" fmla="*/ 551 h 557"/>
                  <a:gd name="T32" fmla="*/ 52 w 52"/>
                  <a:gd name="T33" fmla="*/ 549 h 557"/>
                  <a:gd name="T34" fmla="*/ 52 w 52"/>
                  <a:gd name="T35" fmla="*/ 549 h 557"/>
                  <a:gd name="T36" fmla="*/ 46 w 52"/>
                  <a:gd name="T37" fmla="*/ 405 h 557"/>
                  <a:gd name="T38" fmla="*/ 38 w 52"/>
                  <a:gd name="T39" fmla="*/ 262 h 557"/>
                  <a:gd name="T40" fmla="*/ 38 w 52"/>
                  <a:gd name="T41" fmla="*/ 262 h 557"/>
                  <a:gd name="T42" fmla="*/ 32 w 52"/>
                  <a:gd name="T43" fmla="*/ 132 h 557"/>
                  <a:gd name="T44" fmla="*/ 28 w 52"/>
                  <a:gd name="T45" fmla="*/ 68 h 557"/>
                  <a:gd name="T46" fmla="*/ 22 w 52"/>
                  <a:gd name="T47" fmla="*/ 2 h 557"/>
                  <a:gd name="T48" fmla="*/ 22 w 52"/>
                  <a:gd name="T49" fmla="*/ 2 h 557"/>
                  <a:gd name="T50" fmla="*/ 20 w 52"/>
                  <a:gd name="T51" fmla="*/ 0 h 557"/>
                  <a:gd name="T52" fmla="*/ 18 w 52"/>
                  <a:gd name="T53" fmla="*/ 0 h 557"/>
                  <a:gd name="T54" fmla="*/ 10 w 52"/>
                  <a:gd name="T55" fmla="*/ 0 h 557"/>
                  <a:gd name="T56" fmla="*/ 4 w 52"/>
                  <a:gd name="T57" fmla="*/ 4 h 557"/>
                  <a:gd name="T58" fmla="*/ 2 w 52"/>
                  <a:gd name="T59" fmla="*/ 6 h 557"/>
                  <a:gd name="T60" fmla="*/ 0 w 52"/>
                  <a:gd name="T61" fmla="*/ 8 h 557"/>
                  <a:gd name="T62" fmla="*/ 0 w 52"/>
                  <a:gd name="T63" fmla="*/ 8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" h="557">
                    <a:moveTo>
                      <a:pt x="0" y="8"/>
                    </a:moveTo>
                    <a:lnTo>
                      <a:pt x="0" y="8"/>
                    </a:lnTo>
                    <a:lnTo>
                      <a:pt x="8" y="70"/>
                    </a:lnTo>
                    <a:lnTo>
                      <a:pt x="12" y="130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20" y="328"/>
                    </a:lnTo>
                    <a:lnTo>
                      <a:pt x="24" y="403"/>
                    </a:lnTo>
                    <a:lnTo>
                      <a:pt x="28" y="479"/>
                    </a:lnTo>
                    <a:lnTo>
                      <a:pt x="32" y="553"/>
                    </a:lnTo>
                    <a:lnTo>
                      <a:pt x="32" y="553"/>
                    </a:lnTo>
                    <a:lnTo>
                      <a:pt x="34" y="555"/>
                    </a:lnTo>
                    <a:lnTo>
                      <a:pt x="36" y="557"/>
                    </a:lnTo>
                    <a:lnTo>
                      <a:pt x="42" y="555"/>
                    </a:lnTo>
                    <a:lnTo>
                      <a:pt x="50" y="553"/>
                    </a:lnTo>
                    <a:lnTo>
                      <a:pt x="52" y="551"/>
                    </a:lnTo>
                    <a:lnTo>
                      <a:pt x="52" y="549"/>
                    </a:lnTo>
                    <a:lnTo>
                      <a:pt x="52" y="549"/>
                    </a:lnTo>
                    <a:lnTo>
                      <a:pt x="46" y="405"/>
                    </a:lnTo>
                    <a:lnTo>
                      <a:pt x="38" y="262"/>
                    </a:lnTo>
                    <a:lnTo>
                      <a:pt x="38" y="262"/>
                    </a:lnTo>
                    <a:lnTo>
                      <a:pt x="32" y="132"/>
                    </a:lnTo>
                    <a:lnTo>
                      <a:pt x="28" y="68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6616238" y="2162970"/>
                <a:ext cx="225425" cy="34925"/>
              </a:xfrm>
              <a:custGeom>
                <a:avLst/>
                <a:gdLst>
                  <a:gd name="T0" fmla="*/ 12 w 142"/>
                  <a:gd name="T1" fmla="*/ 18 h 22"/>
                  <a:gd name="T2" fmla="*/ 12 w 142"/>
                  <a:gd name="T3" fmla="*/ 18 h 22"/>
                  <a:gd name="T4" fmla="*/ 26 w 142"/>
                  <a:gd name="T5" fmla="*/ 16 h 22"/>
                  <a:gd name="T6" fmla="*/ 42 w 142"/>
                  <a:gd name="T7" fmla="*/ 16 h 22"/>
                  <a:gd name="T8" fmla="*/ 72 w 142"/>
                  <a:gd name="T9" fmla="*/ 16 h 22"/>
                  <a:gd name="T10" fmla="*/ 102 w 142"/>
                  <a:gd name="T11" fmla="*/ 20 h 22"/>
                  <a:gd name="T12" fmla="*/ 132 w 142"/>
                  <a:gd name="T13" fmla="*/ 22 h 22"/>
                  <a:gd name="T14" fmla="*/ 132 w 142"/>
                  <a:gd name="T15" fmla="*/ 22 h 22"/>
                  <a:gd name="T16" fmla="*/ 136 w 142"/>
                  <a:gd name="T17" fmla="*/ 22 h 22"/>
                  <a:gd name="T18" fmla="*/ 140 w 142"/>
                  <a:gd name="T19" fmla="*/ 20 h 22"/>
                  <a:gd name="T20" fmla="*/ 142 w 142"/>
                  <a:gd name="T21" fmla="*/ 14 h 22"/>
                  <a:gd name="T22" fmla="*/ 142 w 142"/>
                  <a:gd name="T23" fmla="*/ 12 h 22"/>
                  <a:gd name="T24" fmla="*/ 140 w 142"/>
                  <a:gd name="T25" fmla="*/ 8 h 22"/>
                  <a:gd name="T26" fmla="*/ 138 w 142"/>
                  <a:gd name="T27" fmla="*/ 6 h 22"/>
                  <a:gd name="T28" fmla="*/ 134 w 142"/>
                  <a:gd name="T29" fmla="*/ 6 h 22"/>
                  <a:gd name="T30" fmla="*/ 134 w 142"/>
                  <a:gd name="T31" fmla="*/ 6 h 22"/>
                  <a:gd name="T32" fmla="*/ 102 w 142"/>
                  <a:gd name="T33" fmla="*/ 4 h 22"/>
                  <a:gd name="T34" fmla="*/ 70 w 142"/>
                  <a:gd name="T35" fmla="*/ 2 h 22"/>
                  <a:gd name="T36" fmla="*/ 38 w 142"/>
                  <a:gd name="T37" fmla="*/ 0 h 22"/>
                  <a:gd name="T38" fmla="*/ 24 w 142"/>
                  <a:gd name="T39" fmla="*/ 2 h 22"/>
                  <a:gd name="T40" fmla="*/ 8 w 142"/>
                  <a:gd name="T41" fmla="*/ 4 h 22"/>
                  <a:gd name="T42" fmla="*/ 8 w 142"/>
                  <a:gd name="T43" fmla="*/ 4 h 22"/>
                  <a:gd name="T44" fmla="*/ 4 w 142"/>
                  <a:gd name="T45" fmla="*/ 6 h 22"/>
                  <a:gd name="T46" fmla="*/ 0 w 142"/>
                  <a:gd name="T47" fmla="*/ 8 h 22"/>
                  <a:gd name="T48" fmla="*/ 0 w 142"/>
                  <a:gd name="T49" fmla="*/ 10 h 22"/>
                  <a:gd name="T50" fmla="*/ 0 w 142"/>
                  <a:gd name="T51" fmla="*/ 12 h 22"/>
                  <a:gd name="T52" fmla="*/ 0 w 142"/>
                  <a:gd name="T53" fmla="*/ 16 h 22"/>
                  <a:gd name="T54" fmla="*/ 4 w 142"/>
                  <a:gd name="T55" fmla="*/ 18 h 22"/>
                  <a:gd name="T56" fmla="*/ 6 w 142"/>
                  <a:gd name="T57" fmla="*/ 18 h 22"/>
                  <a:gd name="T58" fmla="*/ 12 w 142"/>
                  <a:gd name="T59" fmla="*/ 18 h 22"/>
                  <a:gd name="T60" fmla="*/ 12 w 142"/>
                  <a:gd name="T6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" h="22">
                    <a:moveTo>
                      <a:pt x="12" y="18"/>
                    </a:moveTo>
                    <a:lnTo>
                      <a:pt x="12" y="18"/>
                    </a:lnTo>
                    <a:lnTo>
                      <a:pt x="26" y="16"/>
                    </a:lnTo>
                    <a:lnTo>
                      <a:pt x="42" y="16"/>
                    </a:lnTo>
                    <a:lnTo>
                      <a:pt x="72" y="16"/>
                    </a:lnTo>
                    <a:lnTo>
                      <a:pt x="102" y="20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6" y="22"/>
                    </a:lnTo>
                    <a:lnTo>
                      <a:pt x="140" y="20"/>
                    </a:lnTo>
                    <a:lnTo>
                      <a:pt x="142" y="14"/>
                    </a:lnTo>
                    <a:lnTo>
                      <a:pt x="142" y="12"/>
                    </a:lnTo>
                    <a:lnTo>
                      <a:pt x="140" y="8"/>
                    </a:lnTo>
                    <a:lnTo>
                      <a:pt x="138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02" y="4"/>
                    </a:lnTo>
                    <a:lnTo>
                      <a:pt x="70" y="2"/>
                    </a:lnTo>
                    <a:lnTo>
                      <a:pt x="38" y="0"/>
                    </a:lnTo>
                    <a:lnTo>
                      <a:pt x="24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6917863" y="2064545"/>
                <a:ext cx="228600" cy="25400"/>
              </a:xfrm>
              <a:custGeom>
                <a:avLst/>
                <a:gdLst>
                  <a:gd name="T0" fmla="*/ 8 w 144"/>
                  <a:gd name="T1" fmla="*/ 16 h 16"/>
                  <a:gd name="T2" fmla="*/ 8 w 144"/>
                  <a:gd name="T3" fmla="*/ 16 h 16"/>
                  <a:gd name="T4" fmla="*/ 38 w 144"/>
                  <a:gd name="T5" fmla="*/ 12 h 16"/>
                  <a:gd name="T6" fmla="*/ 70 w 144"/>
                  <a:gd name="T7" fmla="*/ 12 h 16"/>
                  <a:gd name="T8" fmla="*/ 132 w 144"/>
                  <a:gd name="T9" fmla="*/ 14 h 16"/>
                  <a:gd name="T10" fmla="*/ 132 w 144"/>
                  <a:gd name="T11" fmla="*/ 14 h 16"/>
                  <a:gd name="T12" fmla="*/ 138 w 144"/>
                  <a:gd name="T13" fmla="*/ 12 h 16"/>
                  <a:gd name="T14" fmla="*/ 144 w 144"/>
                  <a:gd name="T15" fmla="*/ 8 h 16"/>
                  <a:gd name="T16" fmla="*/ 144 w 144"/>
                  <a:gd name="T17" fmla="*/ 6 h 16"/>
                  <a:gd name="T18" fmla="*/ 144 w 144"/>
                  <a:gd name="T19" fmla="*/ 4 h 16"/>
                  <a:gd name="T20" fmla="*/ 142 w 144"/>
                  <a:gd name="T21" fmla="*/ 2 h 16"/>
                  <a:gd name="T22" fmla="*/ 138 w 144"/>
                  <a:gd name="T23" fmla="*/ 2 h 16"/>
                  <a:gd name="T24" fmla="*/ 138 w 144"/>
                  <a:gd name="T25" fmla="*/ 2 h 16"/>
                  <a:gd name="T26" fmla="*/ 74 w 144"/>
                  <a:gd name="T27" fmla="*/ 0 h 16"/>
                  <a:gd name="T28" fmla="*/ 42 w 144"/>
                  <a:gd name="T29" fmla="*/ 0 h 16"/>
                  <a:gd name="T30" fmla="*/ 10 w 144"/>
                  <a:gd name="T31" fmla="*/ 4 h 16"/>
                  <a:gd name="T32" fmla="*/ 10 w 144"/>
                  <a:gd name="T33" fmla="*/ 4 h 16"/>
                  <a:gd name="T34" fmla="*/ 4 w 144"/>
                  <a:gd name="T35" fmla="*/ 8 h 16"/>
                  <a:gd name="T36" fmla="*/ 0 w 144"/>
                  <a:gd name="T37" fmla="*/ 12 h 16"/>
                  <a:gd name="T38" fmla="*/ 0 w 144"/>
                  <a:gd name="T39" fmla="*/ 14 h 16"/>
                  <a:gd name="T40" fmla="*/ 0 w 144"/>
                  <a:gd name="T41" fmla="*/ 16 h 16"/>
                  <a:gd name="T42" fmla="*/ 4 w 144"/>
                  <a:gd name="T43" fmla="*/ 16 h 16"/>
                  <a:gd name="T44" fmla="*/ 8 w 144"/>
                  <a:gd name="T45" fmla="*/ 16 h 16"/>
                  <a:gd name="T46" fmla="*/ 8 w 144"/>
                  <a:gd name="T4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4" h="16">
                    <a:moveTo>
                      <a:pt x="8" y="16"/>
                    </a:moveTo>
                    <a:lnTo>
                      <a:pt x="8" y="16"/>
                    </a:lnTo>
                    <a:lnTo>
                      <a:pt x="38" y="12"/>
                    </a:lnTo>
                    <a:lnTo>
                      <a:pt x="70" y="12"/>
                    </a:lnTo>
                    <a:lnTo>
                      <a:pt x="132" y="14"/>
                    </a:lnTo>
                    <a:lnTo>
                      <a:pt x="132" y="14"/>
                    </a:lnTo>
                    <a:lnTo>
                      <a:pt x="138" y="12"/>
                    </a:lnTo>
                    <a:lnTo>
                      <a:pt x="144" y="8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4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74" y="0"/>
                    </a:lnTo>
                    <a:lnTo>
                      <a:pt x="42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6921038" y="2083595"/>
                <a:ext cx="257175" cy="820738"/>
              </a:xfrm>
              <a:custGeom>
                <a:avLst/>
                <a:gdLst>
                  <a:gd name="T0" fmla="*/ 0 w 162"/>
                  <a:gd name="T1" fmla="*/ 8 h 517"/>
                  <a:gd name="T2" fmla="*/ 0 w 162"/>
                  <a:gd name="T3" fmla="*/ 8 h 517"/>
                  <a:gd name="T4" fmla="*/ 0 w 162"/>
                  <a:gd name="T5" fmla="*/ 134 h 517"/>
                  <a:gd name="T6" fmla="*/ 4 w 162"/>
                  <a:gd name="T7" fmla="*/ 260 h 517"/>
                  <a:gd name="T8" fmla="*/ 12 w 162"/>
                  <a:gd name="T9" fmla="*/ 513 h 517"/>
                  <a:gd name="T10" fmla="*/ 12 w 162"/>
                  <a:gd name="T11" fmla="*/ 513 h 517"/>
                  <a:gd name="T12" fmla="*/ 14 w 162"/>
                  <a:gd name="T13" fmla="*/ 515 h 517"/>
                  <a:gd name="T14" fmla="*/ 16 w 162"/>
                  <a:gd name="T15" fmla="*/ 517 h 517"/>
                  <a:gd name="T16" fmla="*/ 22 w 162"/>
                  <a:gd name="T17" fmla="*/ 517 h 517"/>
                  <a:gd name="T18" fmla="*/ 22 w 162"/>
                  <a:gd name="T19" fmla="*/ 517 h 517"/>
                  <a:gd name="T20" fmla="*/ 148 w 162"/>
                  <a:gd name="T21" fmla="*/ 515 h 517"/>
                  <a:gd name="T22" fmla="*/ 148 w 162"/>
                  <a:gd name="T23" fmla="*/ 515 h 517"/>
                  <a:gd name="T24" fmla="*/ 154 w 162"/>
                  <a:gd name="T25" fmla="*/ 513 h 517"/>
                  <a:gd name="T26" fmla="*/ 160 w 162"/>
                  <a:gd name="T27" fmla="*/ 509 h 517"/>
                  <a:gd name="T28" fmla="*/ 162 w 162"/>
                  <a:gd name="T29" fmla="*/ 505 h 517"/>
                  <a:gd name="T30" fmla="*/ 162 w 162"/>
                  <a:gd name="T31" fmla="*/ 503 h 517"/>
                  <a:gd name="T32" fmla="*/ 160 w 162"/>
                  <a:gd name="T33" fmla="*/ 503 h 517"/>
                  <a:gd name="T34" fmla="*/ 156 w 162"/>
                  <a:gd name="T35" fmla="*/ 501 h 517"/>
                  <a:gd name="T36" fmla="*/ 156 w 162"/>
                  <a:gd name="T37" fmla="*/ 501 h 517"/>
                  <a:gd name="T38" fmla="*/ 88 w 162"/>
                  <a:gd name="T39" fmla="*/ 503 h 517"/>
                  <a:gd name="T40" fmla="*/ 88 w 162"/>
                  <a:gd name="T41" fmla="*/ 503 h 517"/>
                  <a:gd name="T42" fmla="*/ 44 w 162"/>
                  <a:gd name="T43" fmla="*/ 503 h 517"/>
                  <a:gd name="T44" fmla="*/ 44 w 162"/>
                  <a:gd name="T45" fmla="*/ 503 h 517"/>
                  <a:gd name="T46" fmla="*/ 30 w 162"/>
                  <a:gd name="T47" fmla="*/ 505 h 517"/>
                  <a:gd name="T48" fmla="*/ 32 w 162"/>
                  <a:gd name="T49" fmla="*/ 505 h 517"/>
                  <a:gd name="T50" fmla="*/ 32 w 162"/>
                  <a:gd name="T51" fmla="*/ 509 h 517"/>
                  <a:gd name="T52" fmla="*/ 32 w 162"/>
                  <a:gd name="T53" fmla="*/ 509 h 517"/>
                  <a:gd name="T54" fmla="*/ 30 w 162"/>
                  <a:gd name="T55" fmla="*/ 409 h 517"/>
                  <a:gd name="T56" fmla="*/ 30 w 162"/>
                  <a:gd name="T57" fmla="*/ 409 h 517"/>
                  <a:gd name="T58" fmla="*/ 22 w 162"/>
                  <a:gd name="T59" fmla="*/ 208 h 517"/>
                  <a:gd name="T60" fmla="*/ 20 w 162"/>
                  <a:gd name="T61" fmla="*/ 106 h 517"/>
                  <a:gd name="T62" fmla="*/ 20 w 162"/>
                  <a:gd name="T63" fmla="*/ 6 h 517"/>
                  <a:gd name="T64" fmla="*/ 20 w 162"/>
                  <a:gd name="T65" fmla="*/ 6 h 517"/>
                  <a:gd name="T66" fmla="*/ 18 w 162"/>
                  <a:gd name="T67" fmla="*/ 2 h 517"/>
                  <a:gd name="T68" fmla="*/ 16 w 162"/>
                  <a:gd name="T69" fmla="*/ 0 h 517"/>
                  <a:gd name="T70" fmla="*/ 10 w 162"/>
                  <a:gd name="T71" fmla="*/ 0 h 517"/>
                  <a:gd name="T72" fmla="*/ 2 w 162"/>
                  <a:gd name="T73" fmla="*/ 2 h 517"/>
                  <a:gd name="T74" fmla="*/ 0 w 162"/>
                  <a:gd name="T75" fmla="*/ 4 h 517"/>
                  <a:gd name="T76" fmla="*/ 0 w 162"/>
                  <a:gd name="T77" fmla="*/ 8 h 517"/>
                  <a:gd name="T78" fmla="*/ 0 w 162"/>
                  <a:gd name="T79" fmla="*/ 8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2" h="517">
                    <a:moveTo>
                      <a:pt x="0" y="8"/>
                    </a:moveTo>
                    <a:lnTo>
                      <a:pt x="0" y="8"/>
                    </a:lnTo>
                    <a:lnTo>
                      <a:pt x="0" y="134"/>
                    </a:lnTo>
                    <a:lnTo>
                      <a:pt x="4" y="260"/>
                    </a:lnTo>
                    <a:lnTo>
                      <a:pt x="12" y="513"/>
                    </a:lnTo>
                    <a:lnTo>
                      <a:pt x="12" y="513"/>
                    </a:lnTo>
                    <a:lnTo>
                      <a:pt x="14" y="515"/>
                    </a:lnTo>
                    <a:lnTo>
                      <a:pt x="16" y="517"/>
                    </a:lnTo>
                    <a:lnTo>
                      <a:pt x="22" y="517"/>
                    </a:lnTo>
                    <a:lnTo>
                      <a:pt x="22" y="517"/>
                    </a:lnTo>
                    <a:lnTo>
                      <a:pt x="148" y="515"/>
                    </a:lnTo>
                    <a:lnTo>
                      <a:pt x="148" y="515"/>
                    </a:lnTo>
                    <a:lnTo>
                      <a:pt x="154" y="513"/>
                    </a:lnTo>
                    <a:lnTo>
                      <a:pt x="160" y="509"/>
                    </a:lnTo>
                    <a:lnTo>
                      <a:pt x="162" y="505"/>
                    </a:lnTo>
                    <a:lnTo>
                      <a:pt x="162" y="503"/>
                    </a:lnTo>
                    <a:lnTo>
                      <a:pt x="160" y="503"/>
                    </a:lnTo>
                    <a:lnTo>
                      <a:pt x="156" y="501"/>
                    </a:lnTo>
                    <a:lnTo>
                      <a:pt x="156" y="501"/>
                    </a:lnTo>
                    <a:lnTo>
                      <a:pt x="88" y="503"/>
                    </a:lnTo>
                    <a:lnTo>
                      <a:pt x="88" y="503"/>
                    </a:lnTo>
                    <a:lnTo>
                      <a:pt x="44" y="503"/>
                    </a:lnTo>
                    <a:lnTo>
                      <a:pt x="44" y="503"/>
                    </a:lnTo>
                    <a:lnTo>
                      <a:pt x="30" y="505"/>
                    </a:lnTo>
                    <a:lnTo>
                      <a:pt x="32" y="505"/>
                    </a:lnTo>
                    <a:lnTo>
                      <a:pt x="32" y="509"/>
                    </a:lnTo>
                    <a:lnTo>
                      <a:pt x="32" y="509"/>
                    </a:lnTo>
                    <a:lnTo>
                      <a:pt x="30" y="409"/>
                    </a:lnTo>
                    <a:lnTo>
                      <a:pt x="30" y="409"/>
                    </a:lnTo>
                    <a:lnTo>
                      <a:pt x="22" y="208"/>
                    </a:lnTo>
                    <a:lnTo>
                      <a:pt x="20" y="10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6936913" y="2185195"/>
                <a:ext cx="193675" cy="22225"/>
              </a:xfrm>
              <a:custGeom>
                <a:avLst/>
                <a:gdLst>
                  <a:gd name="T0" fmla="*/ 6 w 122"/>
                  <a:gd name="T1" fmla="*/ 10 h 14"/>
                  <a:gd name="T2" fmla="*/ 6 w 122"/>
                  <a:gd name="T3" fmla="*/ 10 h 14"/>
                  <a:gd name="T4" fmla="*/ 108 w 122"/>
                  <a:gd name="T5" fmla="*/ 14 h 14"/>
                  <a:gd name="T6" fmla="*/ 108 w 122"/>
                  <a:gd name="T7" fmla="*/ 14 h 14"/>
                  <a:gd name="T8" fmla="*/ 114 w 122"/>
                  <a:gd name="T9" fmla="*/ 12 h 14"/>
                  <a:gd name="T10" fmla="*/ 120 w 122"/>
                  <a:gd name="T11" fmla="*/ 8 h 14"/>
                  <a:gd name="T12" fmla="*/ 122 w 122"/>
                  <a:gd name="T13" fmla="*/ 6 h 14"/>
                  <a:gd name="T14" fmla="*/ 122 w 122"/>
                  <a:gd name="T15" fmla="*/ 4 h 14"/>
                  <a:gd name="T16" fmla="*/ 120 w 122"/>
                  <a:gd name="T17" fmla="*/ 4 h 14"/>
                  <a:gd name="T18" fmla="*/ 116 w 122"/>
                  <a:gd name="T19" fmla="*/ 2 h 14"/>
                  <a:gd name="T20" fmla="*/ 116 w 122"/>
                  <a:gd name="T21" fmla="*/ 2 h 14"/>
                  <a:gd name="T22" fmla="*/ 14 w 122"/>
                  <a:gd name="T23" fmla="*/ 0 h 14"/>
                  <a:gd name="T24" fmla="*/ 14 w 122"/>
                  <a:gd name="T25" fmla="*/ 0 h 14"/>
                  <a:gd name="T26" fmla="*/ 8 w 122"/>
                  <a:gd name="T27" fmla="*/ 2 h 14"/>
                  <a:gd name="T28" fmla="*/ 2 w 122"/>
                  <a:gd name="T29" fmla="*/ 6 h 14"/>
                  <a:gd name="T30" fmla="*/ 0 w 122"/>
                  <a:gd name="T31" fmla="*/ 8 h 14"/>
                  <a:gd name="T32" fmla="*/ 0 w 122"/>
                  <a:gd name="T33" fmla="*/ 10 h 14"/>
                  <a:gd name="T34" fmla="*/ 2 w 122"/>
                  <a:gd name="T35" fmla="*/ 10 h 14"/>
                  <a:gd name="T36" fmla="*/ 6 w 122"/>
                  <a:gd name="T37" fmla="*/ 10 h 14"/>
                  <a:gd name="T38" fmla="*/ 6 w 122"/>
                  <a:gd name="T3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" h="14">
                    <a:moveTo>
                      <a:pt x="6" y="10"/>
                    </a:moveTo>
                    <a:lnTo>
                      <a:pt x="6" y="10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14" y="12"/>
                    </a:lnTo>
                    <a:lnTo>
                      <a:pt x="120" y="8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0" y="4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7175038" y="2020095"/>
                <a:ext cx="47625" cy="881063"/>
              </a:xfrm>
              <a:custGeom>
                <a:avLst/>
                <a:gdLst>
                  <a:gd name="T0" fmla="*/ 0 w 30"/>
                  <a:gd name="T1" fmla="*/ 6 h 555"/>
                  <a:gd name="T2" fmla="*/ 0 w 30"/>
                  <a:gd name="T3" fmla="*/ 6 h 555"/>
                  <a:gd name="T4" fmla="*/ 2 w 30"/>
                  <a:gd name="T5" fmla="*/ 142 h 555"/>
                  <a:gd name="T6" fmla="*/ 4 w 30"/>
                  <a:gd name="T7" fmla="*/ 278 h 555"/>
                  <a:gd name="T8" fmla="*/ 8 w 30"/>
                  <a:gd name="T9" fmla="*/ 413 h 555"/>
                  <a:gd name="T10" fmla="*/ 10 w 30"/>
                  <a:gd name="T11" fmla="*/ 549 h 555"/>
                  <a:gd name="T12" fmla="*/ 10 w 30"/>
                  <a:gd name="T13" fmla="*/ 549 h 555"/>
                  <a:gd name="T14" fmla="*/ 12 w 30"/>
                  <a:gd name="T15" fmla="*/ 553 h 555"/>
                  <a:gd name="T16" fmla="*/ 14 w 30"/>
                  <a:gd name="T17" fmla="*/ 553 h 555"/>
                  <a:gd name="T18" fmla="*/ 20 w 30"/>
                  <a:gd name="T19" fmla="*/ 555 h 555"/>
                  <a:gd name="T20" fmla="*/ 28 w 30"/>
                  <a:gd name="T21" fmla="*/ 551 h 555"/>
                  <a:gd name="T22" fmla="*/ 30 w 30"/>
                  <a:gd name="T23" fmla="*/ 549 h 555"/>
                  <a:gd name="T24" fmla="*/ 30 w 30"/>
                  <a:gd name="T25" fmla="*/ 547 h 555"/>
                  <a:gd name="T26" fmla="*/ 30 w 30"/>
                  <a:gd name="T27" fmla="*/ 547 h 555"/>
                  <a:gd name="T28" fmla="*/ 30 w 30"/>
                  <a:gd name="T29" fmla="*/ 411 h 555"/>
                  <a:gd name="T30" fmla="*/ 26 w 30"/>
                  <a:gd name="T31" fmla="*/ 276 h 555"/>
                  <a:gd name="T32" fmla="*/ 22 w 30"/>
                  <a:gd name="T33" fmla="*/ 140 h 555"/>
                  <a:gd name="T34" fmla="*/ 20 w 30"/>
                  <a:gd name="T35" fmla="*/ 4 h 555"/>
                  <a:gd name="T36" fmla="*/ 20 w 30"/>
                  <a:gd name="T37" fmla="*/ 4 h 555"/>
                  <a:gd name="T38" fmla="*/ 20 w 30"/>
                  <a:gd name="T39" fmla="*/ 2 h 555"/>
                  <a:gd name="T40" fmla="*/ 16 w 30"/>
                  <a:gd name="T41" fmla="*/ 0 h 555"/>
                  <a:gd name="T42" fmla="*/ 10 w 30"/>
                  <a:gd name="T43" fmla="*/ 0 h 555"/>
                  <a:gd name="T44" fmla="*/ 2 w 30"/>
                  <a:gd name="T45" fmla="*/ 2 h 555"/>
                  <a:gd name="T46" fmla="*/ 0 w 30"/>
                  <a:gd name="T47" fmla="*/ 4 h 555"/>
                  <a:gd name="T48" fmla="*/ 0 w 30"/>
                  <a:gd name="T49" fmla="*/ 6 h 555"/>
                  <a:gd name="T50" fmla="*/ 0 w 30"/>
                  <a:gd name="T51" fmla="*/ 6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55">
                    <a:moveTo>
                      <a:pt x="0" y="6"/>
                    </a:moveTo>
                    <a:lnTo>
                      <a:pt x="0" y="6"/>
                    </a:lnTo>
                    <a:lnTo>
                      <a:pt x="2" y="142"/>
                    </a:lnTo>
                    <a:lnTo>
                      <a:pt x="4" y="278"/>
                    </a:lnTo>
                    <a:lnTo>
                      <a:pt x="8" y="413"/>
                    </a:lnTo>
                    <a:lnTo>
                      <a:pt x="10" y="549"/>
                    </a:lnTo>
                    <a:lnTo>
                      <a:pt x="10" y="549"/>
                    </a:lnTo>
                    <a:lnTo>
                      <a:pt x="12" y="553"/>
                    </a:lnTo>
                    <a:lnTo>
                      <a:pt x="14" y="553"/>
                    </a:lnTo>
                    <a:lnTo>
                      <a:pt x="20" y="555"/>
                    </a:lnTo>
                    <a:lnTo>
                      <a:pt x="28" y="551"/>
                    </a:lnTo>
                    <a:lnTo>
                      <a:pt x="30" y="549"/>
                    </a:lnTo>
                    <a:lnTo>
                      <a:pt x="30" y="547"/>
                    </a:lnTo>
                    <a:lnTo>
                      <a:pt x="30" y="547"/>
                    </a:lnTo>
                    <a:lnTo>
                      <a:pt x="30" y="411"/>
                    </a:lnTo>
                    <a:lnTo>
                      <a:pt x="26" y="276"/>
                    </a:lnTo>
                    <a:lnTo>
                      <a:pt x="22" y="140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7194088" y="2878933"/>
                <a:ext cx="209550" cy="22225"/>
              </a:xfrm>
              <a:custGeom>
                <a:avLst/>
                <a:gdLst>
                  <a:gd name="T0" fmla="*/ 8 w 132"/>
                  <a:gd name="T1" fmla="*/ 14 h 14"/>
                  <a:gd name="T2" fmla="*/ 8 w 132"/>
                  <a:gd name="T3" fmla="*/ 14 h 14"/>
                  <a:gd name="T4" fmla="*/ 120 w 132"/>
                  <a:gd name="T5" fmla="*/ 14 h 14"/>
                  <a:gd name="T6" fmla="*/ 120 w 132"/>
                  <a:gd name="T7" fmla="*/ 14 h 14"/>
                  <a:gd name="T8" fmla="*/ 124 w 132"/>
                  <a:gd name="T9" fmla="*/ 14 h 14"/>
                  <a:gd name="T10" fmla="*/ 128 w 132"/>
                  <a:gd name="T11" fmla="*/ 12 h 14"/>
                  <a:gd name="T12" fmla="*/ 132 w 132"/>
                  <a:gd name="T13" fmla="*/ 8 h 14"/>
                  <a:gd name="T14" fmla="*/ 132 w 132"/>
                  <a:gd name="T15" fmla="*/ 4 h 14"/>
                  <a:gd name="T16" fmla="*/ 130 w 132"/>
                  <a:gd name="T17" fmla="*/ 2 h 14"/>
                  <a:gd name="T18" fmla="*/ 128 w 132"/>
                  <a:gd name="T19" fmla="*/ 0 h 14"/>
                  <a:gd name="T20" fmla="*/ 122 w 132"/>
                  <a:gd name="T21" fmla="*/ 0 h 14"/>
                  <a:gd name="T22" fmla="*/ 122 w 132"/>
                  <a:gd name="T23" fmla="*/ 0 h 14"/>
                  <a:gd name="T24" fmla="*/ 10 w 132"/>
                  <a:gd name="T25" fmla="*/ 0 h 14"/>
                  <a:gd name="T26" fmla="*/ 10 w 132"/>
                  <a:gd name="T27" fmla="*/ 0 h 14"/>
                  <a:gd name="T28" fmla="*/ 6 w 132"/>
                  <a:gd name="T29" fmla="*/ 0 h 14"/>
                  <a:gd name="T30" fmla="*/ 2 w 132"/>
                  <a:gd name="T31" fmla="*/ 2 h 14"/>
                  <a:gd name="T32" fmla="*/ 0 w 132"/>
                  <a:gd name="T33" fmla="*/ 8 h 14"/>
                  <a:gd name="T34" fmla="*/ 0 w 132"/>
                  <a:gd name="T35" fmla="*/ 10 h 14"/>
                  <a:gd name="T36" fmla="*/ 0 w 132"/>
                  <a:gd name="T37" fmla="*/ 12 h 14"/>
                  <a:gd name="T38" fmla="*/ 4 w 132"/>
                  <a:gd name="T39" fmla="*/ 14 h 14"/>
                  <a:gd name="T40" fmla="*/ 8 w 132"/>
                  <a:gd name="T41" fmla="*/ 14 h 14"/>
                  <a:gd name="T42" fmla="*/ 8 w 132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2" h="14">
                    <a:moveTo>
                      <a:pt x="8" y="14"/>
                    </a:moveTo>
                    <a:lnTo>
                      <a:pt x="8" y="14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24" y="14"/>
                    </a:lnTo>
                    <a:lnTo>
                      <a:pt x="128" y="12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7371888" y="2032795"/>
                <a:ext cx="225425" cy="865188"/>
              </a:xfrm>
              <a:custGeom>
                <a:avLst/>
                <a:gdLst>
                  <a:gd name="T0" fmla="*/ 0 w 142"/>
                  <a:gd name="T1" fmla="*/ 8 h 545"/>
                  <a:gd name="T2" fmla="*/ 0 w 142"/>
                  <a:gd name="T3" fmla="*/ 8 h 545"/>
                  <a:gd name="T4" fmla="*/ 4 w 142"/>
                  <a:gd name="T5" fmla="*/ 24 h 545"/>
                  <a:gd name="T6" fmla="*/ 6 w 142"/>
                  <a:gd name="T7" fmla="*/ 40 h 545"/>
                  <a:gd name="T8" fmla="*/ 8 w 142"/>
                  <a:gd name="T9" fmla="*/ 72 h 545"/>
                  <a:gd name="T10" fmla="*/ 8 w 142"/>
                  <a:gd name="T11" fmla="*/ 136 h 545"/>
                  <a:gd name="T12" fmla="*/ 8 w 142"/>
                  <a:gd name="T13" fmla="*/ 136 h 545"/>
                  <a:gd name="T14" fmla="*/ 8 w 142"/>
                  <a:gd name="T15" fmla="*/ 180 h 545"/>
                  <a:gd name="T16" fmla="*/ 12 w 142"/>
                  <a:gd name="T17" fmla="*/ 224 h 545"/>
                  <a:gd name="T18" fmla="*/ 18 w 142"/>
                  <a:gd name="T19" fmla="*/ 310 h 545"/>
                  <a:gd name="T20" fmla="*/ 18 w 142"/>
                  <a:gd name="T21" fmla="*/ 310 h 545"/>
                  <a:gd name="T22" fmla="*/ 26 w 142"/>
                  <a:gd name="T23" fmla="*/ 427 h 545"/>
                  <a:gd name="T24" fmla="*/ 30 w 142"/>
                  <a:gd name="T25" fmla="*/ 485 h 545"/>
                  <a:gd name="T26" fmla="*/ 32 w 142"/>
                  <a:gd name="T27" fmla="*/ 543 h 545"/>
                  <a:gd name="T28" fmla="*/ 32 w 142"/>
                  <a:gd name="T29" fmla="*/ 543 h 545"/>
                  <a:gd name="T30" fmla="*/ 32 w 142"/>
                  <a:gd name="T31" fmla="*/ 545 h 545"/>
                  <a:gd name="T32" fmla="*/ 34 w 142"/>
                  <a:gd name="T33" fmla="*/ 545 h 545"/>
                  <a:gd name="T34" fmla="*/ 38 w 142"/>
                  <a:gd name="T35" fmla="*/ 545 h 545"/>
                  <a:gd name="T36" fmla="*/ 38 w 142"/>
                  <a:gd name="T37" fmla="*/ 545 h 545"/>
                  <a:gd name="T38" fmla="*/ 128 w 142"/>
                  <a:gd name="T39" fmla="*/ 545 h 545"/>
                  <a:gd name="T40" fmla="*/ 128 w 142"/>
                  <a:gd name="T41" fmla="*/ 545 h 545"/>
                  <a:gd name="T42" fmla="*/ 134 w 142"/>
                  <a:gd name="T43" fmla="*/ 543 h 545"/>
                  <a:gd name="T44" fmla="*/ 140 w 142"/>
                  <a:gd name="T45" fmla="*/ 541 h 545"/>
                  <a:gd name="T46" fmla="*/ 142 w 142"/>
                  <a:gd name="T47" fmla="*/ 539 h 545"/>
                  <a:gd name="T48" fmla="*/ 142 w 142"/>
                  <a:gd name="T49" fmla="*/ 537 h 545"/>
                  <a:gd name="T50" fmla="*/ 140 w 142"/>
                  <a:gd name="T51" fmla="*/ 535 h 545"/>
                  <a:gd name="T52" fmla="*/ 136 w 142"/>
                  <a:gd name="T53" fmla="*/ 535 h 545"/>
                  <a:gd name="T54" fmla="*/ 136 w 142"/>
                  <a:gd name="T55" fmla="*/ 535 h 545"/>
                  <a:gd name="T56" fmla="*/ 96 w 142"/>
                  <a:gd name="T57" fmla="*/ 535 h 545"/>
                  <a:gd name="T58" fmla="*/ 96 w 142"/>
                  <a:gd name="T59" fmla="*/ 535 h 545"/>
                  <a:gd name="T60" fmla="*/ 66 w 142"/>
                  <a:gd name="T61" fmla="*/ 535 h 545"/>
                  <a:gd name="T62" fmla="*/ 66 w 142"/>
                  <a:gd name="T63" fmla="*/ 535 h 545"/>
                  <a:gd name="T64" fmla="*/ 52 w 142"/>
                  <a:gd name="T65" fmla="*/ 535 h 545"/>
                  <a:gd name="T66" fmla="*/ 52 w 142"/>
                  <a:gd name="T67" fmla="*/ 535 h 545"/>
                  <a:gd name="T68" fmla="*/ 46 w 142"/>
                  <a:gd name="T69" fmla="*/ 535 h 545"/>
                  <a:gd name="T70" fmla="*/ 52 w 142"/>
                  <a:gd name="T71" fmla="*/ 535 h 545"/>
                  <a:gd name="T72" fmla="*/ 52 w 142"/>
                  <a:gd name="T73" fmla="*/ 535 h 545"/>
                  <a:gd name="T74" fmla="*/ 48 w 142"/>
                  <a:gd name="T75" fmla="*/ 469 h 545"/>
                  <a:gd name="T76" fmla="*/ 44 w 142"/>
                  <a:gd name="T77" fmla="*/ 403 h 545"/>
                  <a:gd name="T78" fmla="*/ 44 w 142"/>
                  <a:gd name="T79" fmla="*/ 403 h 545"/>
                  <a:gd name="T80" fmla="*/ 32 w 142"/>
                  <a:gd name="T81" fmla="*/ 208 h 545"/>
                  <a:gd name="T82" fmla="*/ 32 w 142"/>
                  <a:gd name="T83" fmla="*/ 208 h 545"/>
                  <a:gd name="T84" fmla="*/ 32 w 142"/>
                  <a:gd name="T85" fmla="*/ 158 h 545"/>
                  <a:gd name="T86" fmla="*/ 32 w 142"/>
                  <a:gd name="T87" fmla="*/ 104 h 545"/>
                  <a:gd name="T88" fmla="*/ 30 w 142"/>
                  <a:gd name="T89" fmla="*/ 78 h 545"/>
                  <a:gd name="T90" fmla="*/ 28 w 142"/>
                  <a:gd name="T91" fmla="*/ 52 h 545"/>
                  <a:gd name="T92" fmla="*/ 26 w 142"/>
                  <a:gd name="T93" fmla="*/ 28 h 545"/>
                  <a:gd name="T94" fmla="*/ 20 w 142"/>
                  <a:gd name="T95" fmla="*/ 2 h 545"/>
                  <a:gd name="T96" fmla="*/ 20 w 142"/>
                  <a:gd name="T97" fmla="*/ 2 h 545"/>
                  <a:gd name="T98" fmla="*/ 18 w 142"/>
                  <a:gd name="T99" fmla="*/ 0 h 545"/>
                  <a:gd name="T100" fmla="*/ 16 w 142"/>
                  <a:gd name="T101" fmla="*/ 0 h 545"/>
                  <a:gd name="T102" fmla="*/ 8 w 142"/>
                  <a:gd name="T103" fmla="*/ 0 h 545"/>
                  <a:gd name="T104" fmla="*/ 2 w 142"/>
                  <a:gd name="T105" fmla="*/ 4 h 545"/>
                  <a:gd name="T106" fmla="*/ 0 w 142"/>
                  <a:gd name="T107" fmla="*/ 6 h 545"/>
                  <a:gd name="T108" fmla="*/ 0 w 142"/>
                  <a:gd name="T109" fmla="*/ 8 h 545"/>
                  <a:gd name="T110" fmla="*/ 0 w 142"/>
                  <a:gd name="T111" fmla="*/ 8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2" h="545">
                    <a:moveTo>
                      <a:pt x="0" y="8"/>
                    </a:moveTo>
                    <a:lnTo>
                      <a:pt x="0" y="8"/>
                    </a:lnTo>
                    <a:lnTo>
                      <a:pt x="4" y="24"/>
                    </a:lnTo>
                    <a:lnTo>
                      <a:pt x="6" y="40"/>
                    </a:lnTo>
                    <a:lnTo>
                      <a:pt x="8" y="72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8" y="180"/>
                    </a:lnTo>
                    <a:lnTo>
                      <a:pt x="12" y="224"/>
                    </a:lnTo>
                    <a:lnTo>
                      <a:pt x="18" y="310"/>
                    </a:lnTo>
                    <a:lnTo>
                      <a:pt x="18" y="310"/>
                    </a:lnTo>
                    <a:lnTo>
                      <a:pt x="26" y="427"/>
                    </a:lnTo>
                    <a:lnTo>
                      <a:pt x="30" y="485"/>
                    </a:lnTo>
                    <a:lnTo>
                      <a:pt x="32" y="543"/>
                    </a:lnTo>
                    <a:lnTo>
                      <a:pt x="32" y="543"/>
                    </a:lnTo>
                    <a:lnTo>
                      <a:pt x="32" y="545"/>
                    </a:lnTo>
                    <a:lnTo>
                      <a:pt x="34" y="545"/>
                    </a:lnTo>
                    <a:lnTo>
                      <a:pt x="38" y="545"/>
                    </a:lnTo>
                    <a:lnTo>
                      <a:pt x="38" y="545"/>
                    </a:lnTo>
                    <a:lnTo>
                      <a:pt x="128" y="545"/>
                    </a:lnTo>
                    <a:lnTo>
                      <a:pt x="128" y="545"/>
                    </a:lnTo>
                    <a:lnTo>
                      <a:pt x="134" y="543"/>
                    </a:lnTo>
                    <a:lnTo>
                      <a:pt x="140" y="541"/>
                    </a:lnTo>
                    <a:lnTo>
                      <a:pt x="142" y="539"/>
                    </a:lnTo>
                    <a:lnTo>
                      <a:pt x="142" y="537"/>
                    </a:lnTo>
                    <a:lnTo>
                      <a:pt x="140" y="535"/>
                    </a:lnTo>
                    <a:lnTo>
                      <a:pt x="136" y="535"/>
                    </a:lnTo>
                    <a:lnTo>
                      <a:pt x="136" y="535"/>
                    </a:lnTo>
                    <a:lnTo>
                      <a:pt x="96" y="535"/>
                    </a:lnTo>
                    <a:lnTo>
                      <a:pt x="96" y="535"/>
                    </a:lnTo>
                    <a:lnTo>
                      <a:pt x="66" y="535"/>
                    </a:lnTo>
                    <a:lnTo>
                      <a:pt x="66" y="535"/>
                    </a:lnTo>
                    <a:lnTo>
                      <a:pt x="52" y="535"/>
                    </a:lnTo>
                    <a:lnTo>
                      <a:pt x="52" y="535"/>
                    </a:lnTo>
                    <a:lnTo>
                      <a:pt x="46" y="535"/>
                    </a:lnTo>
                    <a:lnTo>
                      <a:pt x="52" y="535"/>
                    </a:lnTo>
                    <a:lnTo>
                      <a:pt x="52" y="535"/>
                    </a:lnTo>
                    <a:lnTo>
                      <a:pt x="48" y="469"/>
                    </a:lnTo>
                    <a:lnTo>
                      <a:pt x="44" y="403"/>
                    </a:lnTo>
                    <a:lnTo>
                      <a:pt x="44" y="403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32" y="158"/>
                    </a:lnTo>
                    <a:lnTo>
                      <a:pt x="32" y="104"/>
                    </a:lnTo>
                    <a:lnTo>
                      <a:pt x="30" y="78"/>
                    </a:lnTo>
                    <a:lnTo>
                      <a:pt x="28" y="52"/>
                    </a:lnTo>
                    <a:lnTo>
                      <a:pt x="26" y="28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7562388" y="2051845"/>
                <a:ext cx="187325" cy="849313"/>
              </a:xfrm>
              <a:custGeom>
                <a:avLst/>
                <a:gdLst>
                  <a:gd name="T0" fmla="*/ 86 w 118"/>
                  <a:gd name="T1" fmla="*/ 30 h 535"/>
                  <a:gd name="T2" fmla="*/ 68 w 118"/>
                  <a:gd name="T3" fmla="*/ 6 h 535"/>
                  <a:gd name="T4" fmla="*/ 54 w 118"/>
                  <a:gd name="T5" fmla="*/ 0 h 535"/>
                  <a:gd name="T6" fmla="*/ 38 w 118"/>
                  <a:gd name="T7" fmla="*/ 2 h 535"/>
                  <a:gd name="T8" fmla="*/ 28 w 118"/>
                  <a:gd name="T9" fmla="*/ 8 h 535"/>
                  <a:gd name="T10" fmla="*/ 16 w 118"/>
                  <a:gd name="T11" fmla="*/ 24 h 535"/>
                  <a:gd name="T12" fmla="*/ 8 w 118"/>
                  <a:gd name="T13" fmla="*/ 44 h 535"/>
                  <a:gd name="T14" fmla="*/ 0 w 118"/>
                  <a:gd name="T15" fmla="*/ 92 h 535"/>
                  <a:gd name="T16" fmla="*/ 0 w 118"/>
                  <a:gd name="T17" fmla="*/ 144 h 535"/>
                  <a:gd name="T18" fmla="*/ 2 w 118"/>
                  <a:gd name="T19" fmla="*/ 184 h 535"/>
                  <a:gd name="T20" fmla="*/ 6 w 118"/>
                  <a:gd name="T21" fmla="*/ 302 h 535"/>
                  <a:gd name="T22" fmla="*/ 10 w 118"/>
                  <a:gd name="T23" fmla="*/ 419 h 535"/>
                  <a:gd name="T24" fmla="*/ 12 w 118"/>
                  <a:gd name="T25" fmla="*/ 453 h 535"/>
                  <a:gd name="T26" fmla="*/ 18 w 118"/>
                  <a:gd name="T27" fmla="*/ 491 h 535"/>
                  <a:gd name="T28" fmla="*/ 30 w 118"/>
                  <a:gd name="T29" fmla="*/ 515 h 535"/>
                  <a:gd name="T30" fmla="*/ 42 w 118"/>
                  <a:gd name="T31" fmla="*/ 527 h 535"/>
                  <a:gd name="T32" fmla="*/ 58 w 118"/>
                  <a:gd name="T33" fmla="*/ 533 h 535"/>
                  <a:gd name="T34" fmla="*/ 68 w 118"/>
                  <a:gd name="T35" fmla="*/ 535 h 535"/>
                  <a:gd name="T36" fmla="*/ 88 w 118"/>
                  <a:gd name="T37" fmla="*/ 529 h 535"/>
                  <a:gd name="T38" fmla="*/ 102 w 118"/>
                  <a:gd name="T39" fmla="*/ 513 h 535"/>
                  <a:gd name="T40" fmla="*/ 110 w 118"/>
                  <a:gd name="T41" fmla="*/ 489 h 535"/>
                  <a:gd name="T42" fmla="*/ 118 w 118"/>
                  <a:gd name="T43" fmla="*/ 431 h 535"/>
                  <a:gd name="T44" fmla="*/ 118 w 118"/>
                  <a:gd name="T45" fmla="*/ 360 h 535"/>
                  <a:gd name="T46" fmla="*/ 118 w 118"/>
                  <a:gd name="T47" fmla="*/ 310 h 535"/>
                  <a:gd name="T48" fmla="*/ 114 w 118"/>
                  <a:gd name="T49" fmla="*/ 212 h 535"/>
                  <a:gd name="T50" fmla="*/ 110 w 118"/>
                  <a:gd name="T51" fmla="*/ 162 h 535"/>
                  <a:gd name="T52" fmla="*/ 104 w 118"/>
                  <a:gd name="T53" fmla="*/ 94 h 535"/>
                  <a:gd name="T54" fmla="*/ 92 w 118"/>
                  <a:gd name="T55" fmla="*/ 46 h 535"/>
                  <a:gd name="T56" fmla="*/ 86 w 118"/>
                  <a:gd name="T57" fmla="*/ 30 h 535"/>
                  <a:gd name="T58" fmla="*/ 82 w 118"/>
                  <a:gd name="T59" fmla="*/ 28 h 535"/>
                  <a:gd name="T60" fmla="*/ 68 w 118"/>
                  <a:gd name="T61" fmla="*/ 34 h 535"/>
                  <a:gd name="T62" fmla="*/ 66 w 118"/>
                  <a:gd name="T63" fmla="*/ 36 h 535"/>
                  <a:gd name="T64" fmla="*/ 82 w 118"/>
                  <a:gd name="T65" fmla="*/ 86 h 535"/>
                  <a:gd name="T66" fmla="*/ 92 w 118"/>
                  <a:gd name="T67" fmla="*/ 142 h 535"/>
                  <a:gd name="T68" fmla="*/ 96 w 118"/>
                  <a:gd name="T69" fmla="*/ 254 h 535"/>
                  <a:gd name="T70" fmla="*/ 100 w 118"/>
                  <a:gd name="T71" fmla="*/ 318 h 535"/>
                  <a:gd name="T72" fmla="*/ 98 w 118"/>
                  <a:gd name="T73" fmla="*/ 413 h 535"/>
                  <a:gd name="T74" fmla="*/ 90 w 118"/>
                  <a:gd name="T75" fmla="*/ 477 h 535"/>
                  <a:gd name="T76" fmla="*/ 84 w 118"/>
                  <a:gd name="T77" fmla="*/ 507 h 535"/>
                  <a:gd name="T78" fmla="*/ 78 w 118"/>
                  <a:gd name="T79" fmla="*/ 521 h 535"/>
                  <a:gd name="T80" fmla="*/ 70 w 118"/>
                  <a:gd name="T81" fmla="*/ 525 h 535"/>
                  <a:gd name="T82" fmla="*/ 62 w 118"/>
                  <a:gd name="T83" fmla="*/ 523 h 535"/>
                  <a:gd name="T84" fmla="*/ 48 w 118"/>
                  <a:gd name="T85" fmla="*/ 501 h 535"/>
                  <a:gd name="T86" fmla="*/ 34 w 118"/>
                  <a:gd name="T87" fmla="*/ 465 h 535"/>
                  <a:gd name="T88" fmla="*/ 30 w 118"/>
                  <a:gd name="T89" fmla="*/ 431 h 535"/>
                  <a:gd name="T90" fmla="*/ 28 w 118"/>
                  <a:gd name="T91" fmla="*/ 364 h 535"/>
                  <a:gd name="T92" fmla="*/ 26 w 118"/>
                  <a:gd name="T93" fmla="*/ 330 h 535"/>
                  <a:gd name="T94" fmla="*/ 22 w 118"/>
                  <a:gd name="T95" fmla="*/ 218 h 535"/>
                  <a:gd name="T96" fmla="*/ 22 w 118"/>
                  <a:gd name="T97" fmla="*/ 104 h 535"/>
                  <a:gd name="T98" fmla="*/ 24 w 118"/>
                  <a:gd name="T99" fmla="*/ 74 h 535"/>
                  <a:gd name="T100" fmla="*/ 30 w 118"/>
                  <a:gd name="T101" fmla="*/ 44 h 535"/>
                  <a:gd name="T102" fmla="*/ 40 w 118"/>
                  <a:gd name="T103" fmla="*/ 18 h 535"/>
                  <a:gd name="T104" fmla="*/ 48 w 118"/>
                  <a:gd name="T105" fmla="*/ 14 h 535"/>
                  <a:gd name="T106" fmla="*/ 58 w 118"/>
                  <a:gd name="T107" fmla="*/ 24 h 535"/>
                  <a:gd name="T108" fmla="*/ 66 w 118"/>
                  <a:gd name="T109" fmla="*/ 36 h 535"/>
                  <a:gd name="T110" fmla="*/ 70 w 118"/>
                  <a:gd name="T111" fmla="*/ 38 h 535"/>
                  <a:gd name="T112" fmla="*/ 84 w 118"/>
                  <a:gd name="T113" fmla="*/ 32 h 535"/>
                  <a:gd name="T114" fmla="*/ 86 w 118"/>
                  <a:gd name="T115" fmla="*/ 3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" h="535">
                    <a:moveTo>
                      <a:pt x="86" y="30"/>
                    </a:moveTo>
                    <a:lnTo>
                      <a:pt x="86" y="30"/>
                    </a:lnTo>
                    <a:lnTo>
                      <a:pt x="74" y="14"/>
                    </a:lnTo>
                    <a:lnTo>
                      <a:pt x="68" y="6"/>
                    </a:lnTo>
                    <a:lnTo>
                      <a:pt x="62" y="2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2" y="16"/>
                    </a:lnTo>
                    <a:lnTo>
                      <a:pt x="16" y="24"/>
                    </a:lnTo>
                    <a:lnTo>
                      <a:pt x="12" y="34"/>
                    </a:lnTo>
                    <a:lnTo>
                      <a:pt x="8" y="44"/>
                    </a:lnTo>
                    <a:lnTo>
                      <a:pt x="2" y="68"/>
                    </a:lnTo>
                    <a:lnTo>
                      <a:pt x="0" y="92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2" y="184"/>
                    </a:lnTo>
                    <a:lnTo>
                      <a:pt x="2" y="184"/>
                    </a:lnTo>
                    <a:lnTo>
                      <a:pt x="2" y="242"/>
                    </a:lnTo>
                    <a:lnTo>
                      <a:pt x="6" y="302"/>
                    </a:lnTo>
                    <a:lnTo>
                      <a:pt x="8" y="360"/>
                    </a:lnTo>
                    <a:lnTo>
                      <a:pt x="10" y="419"/>
                    </a:lnTo>
                    <a:lnTo>
                      <a:pt x="10" y="419"/>
                    </a:lnTo>
                    <a:lnTo>
                      <a:pt x="12" y="453"/>
                    </a:lnTo>
                    <a:lnTo>
                      <a:pt x="14" y="473"/>
                    </a:lnTo>
                    <a:lnTo>
                      <a:pt x="18" y="491"/>
                    </a:lnTo>
                    <a:lnTo>
                      <a:pt x="26" y="509"/>
                    </a:lnTo>
                    <a:lnTo>
                      <a:pt x="30" y="515"/>
                    </a:lnTo>
                    <a:lnTo>
                      <a:pt x="36" y="523"/>
                    </a:lnTo>
                    <a:lnTo>
                      <a:pt x="42" y="527"/>
                    </a:lnTo>
                    <a:lnTo>
                      <a:pt x="50" y="531"/>
                    </a:lnTo>
                    <a:lnTo>
                      <a:pt x="58" y="533"/>
                    </a:lnTo>
                    <a:lnTo>
                      <a:pt x="68" y="535"/>
                    </a:lnTo>
                    <a:lnTo>
                      <a:pt x="68" y="535"/>
                    </a:lnTo>
                    <a:lnTo>
                      <a:pt x="80" y="533"/>
                    </a:lnTo>
                    <a:lnTo>
                      <a:pt x="88" y="529"/>
                    </a:lnTo>
                    <a:lnTo>
                      <a:pt x="96" y="521"/>
                    </a:lnTo>
                    <a:lnTo>
                      <a:pt x="102" y="513"/>
                    </a:lnTo>
                    <a:lnTo>
                      <a:pt x="106" y="501"/>
                    </a:lnTo>
                    <a:lnTo>
                      <a:pt x="110" y="489"/>
                    </a:lnTo>
                    <a:lnTo>
                      <a:pt x="116" y="461"/>
                    </a:lnTo>
                    <a:lnTo>
                      <a:pt x="118" y="431"/>
                    </a:lnTo>
                    <a:lnTo>
                      <a:pt x="118" y="401"/>
                    </a:lnTo>
                    <a:lnTo>
                      <a:pt x="118" y="360"/>
                    </a:lnTo>
                    <a:lnTo>
                      <a:pt x="118" y="360"/>
                    </a:lnTo>
                    <a:lnTo>
                      <a:pt x="118" y="310"/>
                    </a:lnTo>
                    <a:lnTo>
                      <a:pt x="118" y="262"/>
                    </a:lnTo>
                    <a:lnTo>
                      <a:pt x="114" y="212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08" y="128"/>
                    </a:lnTo>
                    <a:lnTo>
                      <a:pt x="104" y="94"/>
                    </a:lnTo>
                    <a:lnTo>
                      <a:pt x="98" y="62"/>
                    </a:lnTo>
                    <a:lnTo>
                      <a:pt x="92" y="46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4" y="28"/>
                    </a:lnTo>
                    <a:lnTo>
                      <a:pt x="82" y="28"/>
                    </a:lnTo>
                    <a:lnTo>
                      <a:pt x="74" y="30"/>
                    </a:lnTo>
                    <a:lnTo>
                      <a:pt x="68" y="34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76" y="60"/>
                    </a:lnTo>
                    <a:lnTo>
                      <a:pt x="82" y="86"/>
                    </a:lnTo>
                    <a:lnTo>
                      <a:pt x="88" y="114"/>
                    </a:lnTo>
                    <a:lnTo>
                      <a:pt x="92" y="142"/>
                    </a:lnTo>
                    <a:lnTo>
                      <a:pt x="94" y="200"/>
                    </a:lnTo>
                    <a:lnTo>
                      <a:pt x="96" y="254"/>
                    </a:lnTo>
                    <a:lnTo>
                      <a:pt x="96" y="254"/>
                    </a:lnTo>
                    <a:lnTo>
                      <a:pt x="100" y="318"/>
                    </a:lnTo>
                    <a:lnTo>
                      <a:pt x="100" y="381"/>
                    </a:lnTo>
                    <a:lnTo>
                      <a:pt x="98" y="413"/>
                    </a:lnTo>
                    <a:lnTo>
                      <a:pt x="96" y="445"/>
                    </a:lnTo>
                    <a:lnTo>
                      <a:pt x="90" y="477"/>
                    </a:lnTo>
                    <a:lnTo>
                      <a:pt x="84" y="507"/>
                    </a:lnTo>
                    <a:lnTo>
                      <a:pt x="84" y="507"/>
                    </a:lnTo>
                    <a:lnTo>
                      <a:pt x="80" y="515"/>
                    </a:lnTo>
                    <a:lnTo>
                      <a:pt x="78" y="521"/>
                    </a:lnTo>
                    <a:lnTo>
                      <a:pt x="74" y="525"/>
                    </a:lnTo>
                    <a:lnTo>
                      <a:pt x="70" y="525"/>
                    </a:lnTo>
                    <a:lnTo>
                      <a:pt x="66" y="525"/>
                    </a:lnTo>
                    <a:lnTo>
                      <a:pt x="62" y="523"/>
                    </a:lnTo>
                    <a:lnTo>
                      <a:pt x="56" y="513"/>
                    </a:lnTo>
                    <a:lnTo>
                      <a:pt x="48" y="501"/>
                    </a:lnTo>
                    <a:lnTo>
                      <a:pt x="42" y="489"/>
                    </a:lnTo>
                    <a:lnTo>
                      <a:pt x="34" y="465"/>
                    </a:lnTo>
                    <a:lnTo>
                      <a:pt x="34" y="465"/>
                    </a:lnTo>
                    <a:lnTo>
                      <a:pt x="30" y="431"/>
                    </a:lnTo>
                    <a:lnTo>
                      <a:pt x="28" y="397"/>
                    </a:lnTo>
                    <a:lnTo>
                      <a:pt x="28" y="364"/>
                    </a:lnTo>
                    <a:lnTo>
                      <a:pt x="26" y="330"/>
                    </a:lnTo>
                    <a:lnTo>
                      <a:pt x="26" y="330"/>
                    </a:lnTo>
                    <a:lnTo>
                      <a:pt x="22" y="274"/>
                    </a:lnTo>
                    <a:lnTo>
                      <a:pt x="22" y="218"/>
                    </a:lnTo>
                    <a:lnTo>
                      <a:pt x="22" y="104"/>
                    </a:lnTo>
                    <a:lnTo>
                      <a:pt x="22" y="104"/>
                    </a:lnTo>
                    <a:lnTo>
                      <a:pt x="22" y="88"/>
                    </a:lnTo>
                    <a:lnTo>
                      <a:pt x="24" y="7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6" y="24"/>
                    </a:lnTo>
                    <a:lnTo>
                      <a:pt x="40" y="18"/>
                    </a:lnTo>
                    <a:lnTo>
                      <a:pt x="44" y="14"/>
                    </a:lnTo>
                    <a:lnTo>
                      <a:pt x="48" y="14"/>
                    </a:lnTo>
                    <a:lnTo>
                      <a:pt x="52" y="18"/>
                    </a:lnTo>
                    <a:lnTo>
                      <a:pt x="58" y="24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70" y="38"/>
                    </a:lnTo>
                    <a:lnTo>
                      <a:pt x="76" y="36"/>
                    </a:lnTo>
                    <a:lnTo>
                      <a:pt x="84" y="32"/>
                    </a:lnTo>
                    <a:lnTo>
                      <a:pt x="86" y="30"/>
                    </a:lnTo>
                    <a:lnTo>
                      <a:pt x="8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7787813" y="2016920"/>
                <a:ext cx="53975" cy="830263"/>
              </a:xfrm>
              <a:custGeom>
                <a:avLst/>
                <a:gdLst>
                  <a:gd name="T0" fmla="*/ 0 w 34"/>
                  <a:gd name="T1" fmla="*/ 10 h 523"/>
                  <a:gd name="T2" fmla="*/ 0 w 34"/>
                  <a:gd name="T3" fmla="*/ 10 h 523"/>
                  <a:gd name="T4" fmla="*/ 6 w 34"/>
                  <a:gd name="T5" fmla="*/ 44 h 523"/>
                  <a:gd name="T6" fmla="*/ 10 w 34"/>
                  <a:gd name="T7" fmla="*/ 80 h 523"/>
                  <a:gd name="T8" fmla="*/ 12 w 34"/>
                  <a:gd name="T9" fmla="*/ 116 h 523"/>
                  <a:gd name="T10" fmla="*/ 14 w 34"/>
                  <a:gd name="T11" fmla="*/ 150 h 523"/>
                  <a:gd name="T12" fmla="*/ 14 w 34"/>
                  <a:gd name="T13" fmla="*/ 292 h 523"/>
                  <a:gd name="T14" fmla="*/ 14 w 34"/>
                  <a:gd name="T15" fmla="*/ 292 h 523"/>
                  <a:gd name="T16" fmla="*/ 14 w 34"/>
                  <a:gd name="T17" fmla="*/ 517 h 523"/>
                  <a:gd name="T18" fmla="*/ 14 w 34"/>
                  <a:gd name="T19" fmla="*/ 517 h 523"/>
                  <a:gd name="T20" fmla="*/ 14 w 34"/>
                  <a:gd name="T21" fmla="*/ 521 h 523"/>
                  <a:gd name="T22" fmla="*/ 18 w 34"/>
                  <a:gd name="T23" fmla="*/ 521 h 523"/>
                  <a:gd name="T24" fmla="*/ 24 w 34"/>
                  <a:gd name="T25" fmla="*/ 523 h 523"/>
                  <a:gd name="T26" fmla="*/ 32 w 34"/>
                  <a:gd name="T27" fmla="*/ 519 h 523"/>
                  <a:gd name="T28" fmla="*/ 34 w 34"/>
                  <a:gd name="T29" fmla="*/ 517 h 523"/>
                  <a:gd name="T30" fmla="*/ 34 w 34"/>
                  <a:gd name="T31" fmla="*/ 515 h 523"/>
                  <a:gd name="T32" fmla="*/ 34 w 34"/>
                  <a:gd name="T33" fmla="*/ 515 h 523"/>
                  <a:gd name="T34" fmla="*/ 34 w 34"/>
                  <a:gd name="T35" fmla="*/ 290 h 523"/>
                  <a:gd name="T36" fmla="*/ 34 w 34"/>
                  <a:gd name="T37" fmla="*/ 290 h 523"/>
                  <a:gd name="T38" fmla="*/ 34 w 34"/>
                  <a:gd name="T39" fmla="*/ 218 h 523"/>
                  <a:gd name="T40" fmla="*/ 34 w 34"/>
                  <a:gd name="T41" fmla="*/ 146 h 523"/>
                  <a:gd name="T42" fmla="*/ 32 w 34"/>
                  <a:gd name="T43" fmla="*/ 110 h 523"/>
                  <a:gd name="T44" fmla="*/ 30 w 34"/>
                  <a:gd name="T45" fmla="*/ 76 h 523"/>
                  <a:gd name="T46" fmla="*/ 26 w 34"/>
                  <a:gd name="T47" fmla="*/ 40 h 523"/>
                  <a:gd name="T48" fmla="*/ 22 w 34"/>
                  <a:gd name="T49" fmla="*/ 4 h 523"/>
                  <a:gd name="T50" fmla="*/ 22 w 34"/>
                  <a:gd name="T51" fmla="*/ 4 h 523"/>
                  <a:gd name="T52" fmla="*/ 20 w 34"/>
                  <a:gd name="T53" fmla="*/ 2 h 523"/>
                  <a:gd name="T54" fmla="*/ 18 w 34"/>
                  <a:gd name="T55" fmla="*/ 0 h 523"/>
                  <a:gd name="T56" fmla="*/ 10 w 34"/>
                  <a:gd name="T57" fmla="*/ 2 h 523"/>
                  <a:gd name="T58" fmla="*/ 4 w 34"/>
                  <a:gd name="T59" fmla="*/ 4 h 523"/>
                  <a:gd name="T60" fmla="*/ 2 w 34"/>
                  <a:gd name="T61" fmla="*/ 8 h 523"/>
                  <a:gd name="T62" fmla="*/ 0 w 34"/>
                  <a:gd name="T63" fmla="*/ 10 h 523"/>
                  <a:gd name="T64" fmla="*/ 0 w 34"/>
                  <a:gd name="T65" fmla="*/ 1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" h="523">
                    <a:moveTo>
                      <a:pt x="0" y="10"/>
                    </a:moveTo>
                    <a:lnTo>
                      <a:pt x="0" y="10"/>
                    </a:lnTo>
                    <a:lnTo>
                      <a:pt x="6" y="44"/>
                    </a:lnTo>
                    <a:lnTo>
                      <a:pt x="10" y="80"/>
                    </a:lnTo>
                    <a:lnTo>
                      <a:pt x="12" y="116"/>
                    </a:lnTo>
                    <a:lnTo>
                      <a:pt x="14" y="150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517"/>
                    </a:lnTo>
                    <a:lnTo>
                      <a:pt x="14" y="517"/>
                    </a:lnTo>
                    <a:lnTo>
                      <a:pt x="14" y="521"/>
                    </a:lnTo>
                    <a:lnTo>
                      <a:pt x="18" y="521"/>
                    </a:lnTo>
                    <a:lnTo>
                      <a:pt x="24" y="523"/>
                    </a:lnTo>
                    <a:lnTo>
                      <a:pt x="32" y="519"/>
                    </a:lnTo>
                    <a:lnTo>
                      <a:pt x="34" y="517"/>
                    </a:lnTo>
                    <a:lnTo>
                      <a:pt x="34" y="515"/>
                    </a:lnTo>
                    <a:lnTo>
                      <a:pt x="34" y="515"/>
                    </a:lnTo>
                    <a:lnTo>
                      <a:pt x="34" y="290"/>
                    </a:lnTo>
                    <a:lnTo>
                      <a:pt x="34" y="290"/>
                    </a:lnTo>
                    <a:lnTo>
                      <a:pt x="34" y="218"/>
                    </a:lnTo>
                    <a:lnTo>
                      <a:pt x="34" y="146"/>
                    </a:lnTo>
                    <a:lnTo>
                      <a:pt x="32" y="110"/>
                    </a:lnTo>
                    <a:lnTo>
                      <a:pt x="30" y="76"/>
                    </a:lnTo>
                    <a:lnTo>
                      <a:pt x="26" y="40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7810038" y="2885283"/>
                <a:ext cx="41275" cy="19050"/>
              </a:xfrm>
              <a:custGeom>
                <a:avLst/>
                <a:gdLst>
                  <a:gd name="T0" fmla="*/ 6 w 26"/>
                  <a:gd name="T1" fmla="*/ 10 h 12"/>
                  <a:gd name="T2" fmla="*/ 6 w 26"/>
                  <a:gd name="T3" fmla="*/ 10 h 12"/>
                  <a:gd name="T4" fmla="*/ 6 w 26"/>
                  <a:gd name="T5" fmla="*/ 10 h 12"/>
                  <a:gd name="T6" fmla="*/ 6 w 26"/>
                  <a:gd name="T7" fmla="*/ 10 h 12"/>
                  <a:gd name="T8" fmla="*/ 6 w 26"/>
                  <a:gd name="T9" fmla="*/ 12 h 12"/>
                  <a:gd name="T10" fmla="*/ 10 w 26"/>
                  <a:gd name="T11" fmla="*/ 12 h 12"/>
                  <a:gd name="T12" fmla="*/ 16 w 26"/>
                  <a:gd name="T13" fmla="*/ 12 h 12"/>
                  <a:gd name="T14" fmla="*/ 24 w 26"/>
                  <a:gd name="T15" fmla="*/ 8 h 12"/>
                  <a:gd name="T16" fmla="*/ 26 w 26"/>
                  <a:gd name="T17" fmla="*/ 6 h 12"/>
                  <a:gd name="T18" fmla="*/ 26 w 26"/>
                  <a:gd name="T19" fmla="*/ 4 h 12"/>
                  <a:gd name="T20" fmla="*/ 26 w 26"/>
                  <a:gd name="T21" fmla="*/ 4 h 12"/>
                  <a:gd name="T22" fmla="*/ 24 w 26"/>
                  <a:gd name="T23" fmla="*/ 2 h 12"/>
                  <a:gd name="T24" fmla="*/ 22 w 26"/>
                  <a:gd name="T25" fmla="*/ 0 h 12"/>
                  <a:gd name="T26" fmla="*/ 14 w 26"/>
                  <a:gd name="T27" fmla="*/ 0 h 12"/>
                  <a:gd name="T28" fmla="*/ 14 w 26"/>
                  <a:gd name="T29" fmla="*/ 0 h 12"/>
                  <a:gd name="T30" fmla="*/ 8 w 26"/>
                  <a:gd name="T31" fmla="*/ 2 h 12"/>
                  <a:gd name="T32" fmla="*/ 0 w 26"/>
                  <a:gd name="T33" fmla="*/ 6 h 12"/>
                  <a:gd name="T34" fmla="*/ 0 w 26"/>
                  <a:gd name="T35" fmla="*/ 6 h 12"/>
                  <a:gd name="T36" fmla="*/ 0 w 26"/>
                  <a:gd name="T37" fmla="*/ 8 h 12"/>
                  <a:gd name="T38" fmla="*/ 2 w 26"/>
                  <a:gd name="T39" fmla="*/ 8 h 12"/>
                  <a:gd name="T40" fmla="*/ 6 w 26"/>
                  <a:gd name="T41" fmla="*/ 10 h 12"/>
                  <a:gd name="T42" fmla="*/ 6 w 26"/>
                  <a:gd name="T4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12">
                    <a:moveTo>
                      <a:pt x="6" y="10"/>
                    </a:move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24" y="8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3353374" y="2317153"/>
            <a:ext cx="4860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Ti vagytok a következő generáció </a:t>
            </a:r>
            <a:br>
              <a:rPr lang="hu-HU" sz="2400" dirty="0"/>
            </a:br>
            <a:r>
              <a:rPr lang="hu-HU" sz="2400" dirty="0" smtClean="0"/>
              <a:t>kereskedői, </a:t>
            </a:r>
            <a:r>
              <a:rPr lang="hu-HU" sz="2400" dirty="0"/>
              <a:t>üzletemberei, </a:t>
            </a:r>
            <a:r>
              <a:rPr lang="hu-HU" sz="2400" dirty="0" smtClean="0"/>
              <a:t>művészei, ezért </a:t>
            </a:r>
            <a:r>
              <a:rPr lang="hu-HU" sz="2400" dirty="0"/>
              <a:t>nem </a:t>
            </a:r>
            <a:r>
              <a:rPr lang="hu-HU" sz="2400" dirty="0" smtClean="0"/>
              <a:t>árt, </a:t>
            </a:r>
            <a:r>
              <a:rPr lang="hu-HU" sz="2400" dirty="0"/>
              <a:t>ha </a:t>
            </a:r>
            <a:r>
              <a:rPr lang="hu-HU" sz="2400" dirty="0" smtClean="0"/>
              <a:t>hallotok olyanokról, mint</a:t>
            </a:r>
            <a:endParaRPr lang="hu-HU" sz="2400" dirty="0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537149" y="3690193"/>
            <a:ext cx="1895475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574235" y="3690193"/>
            <a:ext cx="1895475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4857077" y="4253236"/>
            <a:ext cx="2915996" cy="1379538"/>
          </a:xfrm>
          <a:custGeom>
            <a:avLst/>
            <a:gdLst>
              <a:gd name="T0" fmla="*/ 1194 w 1194"/>
              <a:gd name="T1" fmla="*/ 363 h 869"/>
              <a:gd name="T2" fmla="*/ 1188 w 1194"/>
              <a:gd name="T3" fmla="*/ 316 h 869"/>
              <a:gd name="T4" fmla="*/ 1170 w 1194"/>
              <a:gd name="T5" fmla="*/ 272 h 869"/>
              <a:gd name="T6" fmla="*/ 1142 w 1194"/>
              <a:gd name="T7" fmla="*/ 232 h 869"/>
              <a:gd name="T8" fmla="*/ 1104 w 1194"/>
              <a:gd name="T9" fmla="*/ 194 h 869"/>
              <a:gd name="T10" fmla="*/ 1056 w 1194"/>
              <a:gd name="T11" fmla="*/ 164 h 869"/>
              <a:gd name="T12" fmla="*/ 1002 w 1194"/>
              <a:gd name="T13" fmla="*/ 140 h 869"/>
              <a:gd name="T14" fmla="*/ 942 w 1194"/>
              <a:gd name="T15" fmla="*/ 122 h 869"/>
              <a:gd name="T16" fmla="*/ 876 w 1194"/>
              <a:gd name="T17" fmla="*/ 112 h 869"/>
              <a:gd name="T18" fmla="*/ 870 w 1194"/>
              <a:gd name="T19" fmla="*/ 100 h 869"/>
              <a:gd name="T20" fmla="*/ 840 w 1194"/>
              <a:gd name="T21" fmla="*/ 66 h 869"/>
              <a:gd name="T22" fmla="*/ 786 w 1194"/>
              <a:gd name="T23" fmla="*/ 30 h 869"/>
              <a:gd name="T24" fmla="*/ 718 w 1194"/>
              <a:gd name="T25" fmla="*/ 8 h 869"/>
              <a:gd name="T26" fmla="*/ 642 w 1194"/>
              <a:gd name="T27" fmla="*/ 0 h 869"/>
              <a:gd name="T28" fmla="*/ 614 w 1194"/>
              <a:gd name="T29" fmla="*/ 0 h 869"/>
              <a:gd name="T30" fmla="*/ 560 w 1194"/>
              <a:gd name="T31" fmla="*/ 10 h 869"/>
              <a:gd name="T32" fmla="*/ 512 w 1194"/>
              <a:gd name="T33" fmla="*/ 26 h 869"/>
              <a:gd name="T34" fmla="*/ 470 w 1194"/>
              <a:gd name="T35" fmla="*/ 48 h 869"/>
              <a:gd name="T36" fmla="*/ 450 w 1194"/>
              <a:gd name="T37" fmla="*/ 62 h 869"/>
              <a:gd name="T38" fmla="*/ 404 w 1194"/>
              <a:gd name="T39" fmla="*/ 54 h 869"/>
              <a:gd name="T40" fmla="*/ 356 w 1194"/>
              <a:gd name="T41" fmla="*/ 52 h 869"/>
              <a:gd name="T42" fmla="*/ 320 w 1194"/>
              <a:gd name="T43" fmla="*/ 52 h 869"/>
              <a:gd name="T44" fmla="*/ 250 w 1194"/>
              <a:gd name="T45" fmla="*/ 64 h 869"/>
              <a:gd name="T46" fmla="*/ 186 w 1194"/>
              <a:gd name="T47" fmla="*/ 84 h 869"/>
              <a:gd name="T48" fmla="*/ 130 w 1194"/>
              <a:gd name="T49" fmla="*/ 116 h 869"/>
              <a:gd name="T50" fmla="*/ 82 w 1194"/>
              <a:gd name="T51" fmla="*/ 152 h 869"/>
              <a:gd name="T52" fmla="*/ 44 w 1194"/>
              <a:gd name="T53" fmla="*/ 198 h 869"/>
              <a:gd name="T54" fmla="*/ 16 w 1194"/>
              <a:gd name="T55" fmla="*/ 248 h 869"/>
              <a:gd name="T56" fmla="*/ 2 w 1194"/>
              <a:gd name="T57" fmla="*/ 302 h 869"/>
              <a:gd name="T58" fmla="*/ 0 w 1194"/>
              <a:gd name="T59" fmla="*/ 330 h 869"/>
              <a:gd name="T60" fmla="*/ 4 w 1194"/>
              <a:gd name="T61" fmla="*/ 373 h 869"/>
              <a:gd name="T62" fmla="*/ 16 w 1194"/>
              <a:gd name="T63" fmla="*/ 413 h 869"/>
              <a:gd name="T64" fmla="*/ 34 w 1194"/>
              <a:gd name="T65" fmla="*/ 451 h 869"/>
              <a:gd name="T66" fmla="*/ 60 w 1194"/>
              <a:gd name="T67" fmla="*/ 485 h 869"/>
              <a:gd name="T68" fmla="*/ 92 w 1194"/>
              <a:gd name="T69" fmla="*/ 517 h 869"/>
              <a:gd name="T70" fmla="*/ 128 w 1194"/>
              <a:gd name="T71" fmla="*/ 545 h 869"/>
              <a:gd name="T72" fmla="*/ 170 w 1194"/>
              <a:gd name="T73" fmla="*/ 569 h 869"/>
              <a:gd name="T74" fmla="*/ 216 w 1194"/>
              <a:gd name="T75" fmla="*/ 587 h 869"/>
              <a:gd name="T76" fmla="*/ 214 w 1194"/>
              <a:gd name="T77" fmla="*/ 591 h 869"/>
              <a:gd name="T78" fmla="*/ 216 w 1194"/>
              <a:gd name="T79" fmla="*/ 611 h 869"/>
              <a:gd name="T80" fmla="*/ 228 w 1194"/>
              <a:gd name="T81" fmla="*/ 651 h 869"/>
              <a:gd name="T82" fmla="*/ 252 w 1194"/>
              <a:gd name="T83" fmla="*/ 685 h 869"/>
              <a:gd name="T84" fmla="*/ 284 w 1194"/>
              <a:gd name="T85" fmla="*/ 717 h 869"/>
              <a:gd name="T86" fmla="*/ 324 w 1194"/>
              <a:gd name="T87" fmla="*/ 743 h 869"/>
              <a:gd name="T88" fmla="*/ 372 w 1194"/>
              <a:gd name="T89" fmla="*/ 765 h 869"/>
              <a:gd name="T90" fmla="*/ 426 w 1194"/>
              <a:gd name="T91" fmla="*/ 779 h 869"/>
              <a:gd name="T92" fmla="*/ 484 w 1194"/>
              <a:gd name="T93" fmla="*/ 787 h 869"/>
              <a:gd name="T94" fmla="*/ 514 w 1194"/>
              <a:gd name="T95" fmla="*/ 789 h 869"/>
              <a:gd name="T96" fmla="*/ 584 w 1194"/>
              <a:gd name="T97" fmla="*/ 783 h 869"/>
              <a:gd name="T98" fmla="*/ 646 w 1194"/>
              <a:gd name="T99" fmla="*/ 769 h 869"/>
              <a:gd name="T100" fmla="*/ 702 w 1194"/>
              <a:gd name="T101" fmla="*/ 745 h 869"/>
              <a:gd name="T102" fmla="*/ 748 w 1194"/>
              <a:gd name="T103" fmla="*/ 715 h 869"/>
              <a:gd name="T104" fmla="*/ 892 w 1194"/>
              <a:gd name="T105" fmla="*/ 615 h 869"/>
              <a:gd name="T106" fmla="*/ 922 w 1194"/>
              <a:gd name="T107" fmla="*/ 611 h 869"/>
              <a:gd name="T108" fmla="*/ 984 w 1194"/>
              <a:gd name="T109" fmla="*/ 595 h 869"/>
              <a:gd name="T110" fmla="*/ 1038 w 1194"/>
              <a:gd name="T111" fmla="*/ 573 h 869"/>
              <a:gd name="T112" fmla="*/ 1086 w 1194"/>
              <a:gd name="T113" fmla="*/ 545 h 869"/>
              <a:gd name="T114" fmla="*/ 1126 w 1194"/>
              <a:gd name="T115" fmla="*/ 513 h 869"/>
              <a:gd name="T116" fmla="*/ 1160 w 1194"/>
              <a:gd name="T117" fmla="*/ 473 h 869"/>
              <a:gd name="T118" fmla="*/ 1182 w 1194"/>
              <a:gd name="T119" fmla="*/ 431 h 869"/>
              <a:gd name="T120" fmla="*/ 1194 w 1194"/>
              <a:gd name="T121" fmla="*/ 387 h 869"/>
              <a:gd name="T122" fmla="*/ 1194 w 1194"/>
              <a:gd name="T123" fmla="*/ 36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4" h="869">
                <a:moveTo>
                  <a:pt x="1194" y="363"/>
                </a:moveTo>
                <a:lnTo>
                  <a:pt x="1194" y="363"/>
                </a:lnTo>
                <a:lnTo>
                  <a:pt x="1194" y="340"/>
                </a:lnTo>
                <a:lnTo>
                  <a:pt x="1188" y="316"/>
                </a:lnTo>
                <a:lnTo>
                  <a:pt x="1180" y="294"/>
                </a:lnTo>
                <a:lnTo>
                  <a:pt x="1170" y="272"/>
                </a:lnTo>
                <a:lnTo>
                  <a:pt x="1158" y="252"/>
                </a:lnTo>
                <a:lnTo>
                  <a:pt x="1142" y="232"/>
                </a:lnTo>
                <a:lnTo>
                  <a:pt x="1124" y="212"/>
                </a:lnTo>
                <a:lnTo>
                  <a:pt x="1104" y="194"/>
                </a:lnTo>
                <a:lnTo>
                  <a:pt x="1080" y="178"/>
                </a:lnTo>
                <a:lnTo>
                  <a:pt x="1056" y="164"/>
                </a:lnTo>
                <a:lnTo>
                  <a:pt x="1030" y="150"/>
                </a:lnTo>
                <a:lnTo>
                  <a:pt x="1002" y="140"/>
                </a:lnTo>
                <a:lnTo>
                  <a:pt x="972" y="130"/>
                </a:lnTo>
                <a:lnTo>
                  <a:pt x="942" y="122"/>
                </a:lnTo>
                <a:lnTo>
                  <a:pt x="910" y="116"/>
                </a:lnTo>
                <a:lnTo>
                  <a:pt x="876" y="112"/>
                </a:lnTo>
                <a:lnTo>
                  <a:pt x="876" y="112"/>
                </a:lnTo>
                <a:lnTo>
                  <a:pt x="870" y="100"/>
                </a:lnTo>
                <a:lnTo>
                  <a:pt x="860" y="88"/>
                </a:lnTo>
                <a:lnTo>
                  <a:pt x="840" y="66"/>
                </a:lnTo>
                <a:lnTo>
                  <a:pt x="814" y="48"/>
                </a:lnTo>
                <a:lnTo>
                  <a:pt x="786" y="30"/>
                </a:lnTo>
                <a:lnTo>
                  <a:pt x="754" y="18"/>
                </a:lnTo>
                <a:lnTo>
                  <a:pt x="718" y="8"/>
                </a:lnTo>
                <a:lnTo>
                  <a:pt x="682" y="2"/>
                </a:lnTo>
                <a:lnTo>
                  <a:pt x="642" y="0"/>
                </a:lnTo>
                <a:lnTo>
                  <a:pt x="642" y="0"/>
                </a:lnTo>
                <a:lnTo>
                  <a:pt x="614" y="0"/>
                </a:lnTo>
                <a:lnTo>
                  <a:pt x="586" y="4"/>
                </a:lnTo>
                <a:lnTo>
                  <a:pt x="560" y="10"/>
                </a:lnTo>
                <a:lnTo>
                  <a:pt x="536" y="16"/>
                </a:lnTo>
                <a:lnTo>
                  <a:pt x="512" y="26"/>
                </a:lnTo>
                <a:lnTo>
                  <a:pt x="490" y="36"/>
                </a:lnTo>
                <a:lnTo>
                  <a:pt x="470" y="48"/>
                </a:lnTo>
                <a:lnTo>
                  <a:pt x="450" y="62"/>
                </a:lnTo>
                <a:lnTo>
                  <a:pt x="450" y="62"/>
                </a:lnTo>
                <a:lnTo>
                  <a:pt x="428" y="56"/>
                </a:lnTo>
                <a:lnTo>
                  <a:pt x="404" y="54"/>
                </a:lnTo>
                <a:lnTo>
                  <a:pt x="380" y="52"/>
                </a:lnTo>
                <a:lnTo>
                  <a:pt x="356" y="52"/>
                </a:lnTo>
                <a:lnTo>
                  <a:pt x="356" y="52"/>
                </a:lnTo>
                <a:lnTo>
                  <a:pt x="320" y="52"/>
                </a:lnTo>
                <a:lnTo>
                  <a:pt x="284" y="56"/>
                </a:lnTo>
                <a:lnTo>
                  <a:pt x="250" y="64"/>
                </a:lnTo>
                <a:lnTo>
                  <a:pt x="218" y="74"/>
                </a:lnTo>
                <a:lnTo>
                  <a:pt x="186" y="84"/>
                </a:lnTo>
                <a:lnTo>
                  <a:pt x="156" y="98"/>
                </a:lnTo>
                <a:lnTo>
                  <a:pt x="130" y="116"/>
                </a:lnTo>
                <a:lnTo>
                  <a:pt x="104" y="134"/>
                </a:lnTo>
                <a:lnTo>
                  <a:pt x="82" y="152"/>
                </a:lnTo>
                <a:lnTo>
                  <a:pt x="60" y="174"/>
                </a:lnTo>
                <a:lnTo>
                  <a:pt x="44" y="198"/>
                </a:lnTo>
                <a:lnTo>
                  <a:pt x="28" y="222"/>
                </a:lnTo>
                <a:lnTo>
                  <a:pt x="16" y="248"/>
                </a:lnTo>
                <a:lnTo>
                  <a:pt x="8" y="274"/>
                </a:lnTo>
                <a:lnTo>
                  <a:pt x="2" y="302"/>
                </a:lnTo>
                <a:lnTo>
                  <a:pt x="0" y="330"/>
                </a:lnTo>
                <a:lnTo>
                  <a:pt x="0" y="330"/>
                </a:lnTo>
                <a:lnTo>
                  <a:pt x="2" y="351"/>
                </a:lnTo>
                <a:lnTo>
                  <a:pt x="4" y="373"/>
                </a:lnTo>
                <a:lnTo>
                  <a:pt x="10" y="393"/>
                </a:lnTo>
                <a:lnTo>
                  <a:pt x="16" y="413"/>
                </a:lnTo>
                <a:lnTo>
                  <a:pt x="24" y="431"/>
                </a:lnTo>
                <a:lnTo>
                  <a:pt x="34" y="451"/>
                </a:lnTo>
                <a:lnTo>
                  <a:pt x="46" y="469"/>
                </a:lnTo>
                <a:lnTo>
                  <a:pt x="60" y="485"/>
                </a:lnTo>
                <a:lnTo>
                  <a:pt x="76" y="501"/>
                </a:lnTo>
                <a:lnTo>
                  <a:pt x="92" y="517"/>
                </a:lnTo>
                <a:lnTo>
                  <a:pt x="110" y="531"/>
                </a:lnTo>
                <a:lnTo>
                  <a:pt x="128" y="545"/>
                </a:lnTo>
                <a:lnTo>
                  <a:pt x="148" y="557"/>
                </a:lnTo>
                <a:lnTo>
                  <a:pt x="170" y="569"/>
                </a:lnTo>
                <a:lnTo>
                  <a:pt x="192" y="577"/>
                </a:lnTo>
                <a:lnTo>
                  <a:pt x="216" y="587"/>
                </a:lnTo>
                <a:lnTo>
                  <a:pt x="216" y="587"/>
                </a:lnTo>
                <a:lnTo>
                  <a:pt x="214" y="591"/>
                </a:lnTo>
                <a:lnTo>
                  <a:pt x="214" y="591"/>
                </a:lnTo>
                <a:lnTo>
                  <a:pt x="216" y="611"/>
                </a:lnTo>
                <a:lnTo>
                  <a:pt x="222" y="631"/>
                </a:lnTo>
                <a:lnTo>
                  <a:pt x="228" y="651"/>
                </a:lnTo>
                <a:lnTo>
                  <a:pt x="238" y="669"/>
                </a:lnTo>
                <a:lnTo>
                  <a:pt x="252" y="685"/>
                </a:lnTo>
                <a:lnTo>
                  <a:pt x="266" y="701"/>
                </a:lnTo>
                <a:lnTo>
                  <a:pt x="284" y="717"/>
                </a:lnTo>
                <a:lnTo>
                  <a:pt x="302" y="731"/>
                </a:lnTo>
                <a:lnTo>
                  <a:pt x="324" y="743"/>
                </a:lnTo>
                <a:lnTo>
                  <a:pt x="348" y="755"/>
                </a:lnTo>
                <a:lnTo>
                  <a:pt x="372" y="765"/>
                </a:lnTo>
                <a:lnTo>
                  <a:pt x="398" y="773"/>
                </a:lnTo>
                <a:lnTo>
                  <a:pt x="426" y="779"/>
                </a:lnTo>
                <a:lnTo>
                  <a:pt x="454" y="785"/>
                </a:lnTo>
                <a:lnTo>
                  <a:pt x="484" y="787"/>
                </a:lnTo>
                <a:lnTo>
                  <a:pt x="514" y="789"/>
                </a:lnTo>
                <a:lnTo>
                  <a:pt x="514" y="789"/>
                </a:lnTo>
                <a:lnTo>
                  <a:pt x="550" y="787"/>
                </a:lnTo>
                <a:lnTo>
                  <a:pt x="584" y="783"/>
                </a:lnTo>
                <a:lnTo>
                  <a:pt x="616" y="777"/>
                </a:lnTo>
                <a:lnTo>
                  <a:pt x="646" y="769"/>
                </a:lnTo>
                <a:lnTo>
                  <a:pt x="676" y="757"/>
                </a:lnTo>
                <a:lnTo>
                  <a:pt x="702" y="745"/>
                </a:lnTo>
                <a:lnTo>
                  <a:pt x="726" y="731"/>
                </a:lnTo>
                <a:lnTo>
                  <a:pt x="748" y="715"/>
                </a:lnTo>
                <a:lnTo>
                  <a:pt x="940" y="869"/>
                </a:lnTo>
                <a:lnTo>
                  <a:pt x="892" y="615"/>
                </a:lnTo>
                <a:lnTo>
                  <a:pt x="892" y="615"/>
                </a:lnTo>
                <a:lnTo>
                  <a:pt x="922" y="611"/>
                </a:lnTo>
                <a:lnTo>
                  <a:pt x="954" y="603"/>
                </a:lnTo>
                <a:lnTo>
                  <a:pt x="984" y="595"/>
                </a:lnTo>
                <a:lnTo>
                  <a:pt x="1012" y="585"/>
                </a:lnTo>
                <a:lnTo>
                  <a:pt x="1038" y="573"/>
                </a:lnTo>
                <a:lnTo>
                  <a:pt x="1062" y="561"/>
                </a:lnTo>
                <a:lnTo>
                  <a:pt x="1086" y="545"/>
                </a:lnTo>
                <a:lnTo>
                  <a:pt x="1108" y="529"/>
                </a:lnTo>
                <a:lnTo>
                  <a:pt x="1126" y="513"/>
                </a:lnTo>
                <a:lnTo>
                  <a:pt x="1144" y="493"/>
                </a:lnTo>
                <a:lnTo>
                  <a:pt x="1160" y="473"/>
                </a:lnTo>
                <a:lnTo>
                  <a:pt x="1172" y="453"/>
                </a:lnTo>
                <a:lnTo>
                  <a:pt x="1182" y="431"/>
                </a:lnTo>
                <a:lnTo>
                  <a:pt x="1188" y="409"/>
                </a:lnTo>
                <a:lnTo>
                  <a:pt x="1194" y="387"/>
                </a:lnTo>
                <a:lnTo>
                  <a:pt x="1194" y="363"/>
                </a:lnTo>
                <a:lnTo>
                  <a:pt x="1194" y="363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Freeform 22"/>
          <p:cNvSpPr>
            <a:spLocks/>
          </p:cNvSpPr>
          <p:nvPr/>
        </p:nvSpPr>
        <p:spPr bwMode="auto">
          <a:xfrm>
            <a:off x="2883474" y="4714901"/>
            <a:ext cx="1871663" cy="1303338"/>
          </a:xfrm>
          <a:custGeom>
            <a:avLst/>
            <a:gdLst>
              <a:gd name="T0" fmla="*/ 180 w 1179"/>
              <a:gd name="T1" fmla="*/ 605 h 821"/>
              <a:gd name="T2" fmla="*/ 128 w 1179"/>
              <a:gd name="T3" fmla="*/ 583 h 821"/>
              <a:gd name="T4" fmla="*/ 84 w 1179"/>
              <a:gd name="T5" fmla="*/ 549 h 821"/>
              <a:gd name="T6" fmla="*/ 48 w 1179"/>
              <a:gd name="T7" fmla="*/ 505 h 821"/>
              <a:gd name="T8" fmla="*/ 20 w 1179"/>
              <a:gd name="T9" fmla="*/ 456 h 821"/>
              <a:gd name="T10" fmla="*/ 4 w 1179"/>
              <a:gd name="T11" fmla="*/ 400 h 821"/>
              <a:gd name="T12" fmla="*/ 0 w 1179"/>
              <a:gd name="T13" fmla="*/ 344 h 821"/>
              <a:gd name="T14" fmla="*/ 6 w 1179"/>
              <a:gd name="T15" fmla="*/ 288 h 821"/>
              <a:gd name="T16" fmla="*/ 26 w 1179"/>
              <a:gd name="T17" fmla="*/ 234 h 821"/>
              <a:gd name="T18" fmla="*/ 46 w 1179"/>
              <a:gd name="T19" fmla="*/ 202 h 821"/>
              <a:gd name="T20" fmla="*/ 96 w 1179"/>
              <a:gd name="T21" fmla="*/ 146 h 821"/>
              <a:gd name="T22" fmla="*/ 156 w 1179"/>
              <a:gd name="T23" fmla="*/ 100 h 821"/>
              <a:gd name="T24" fmla="*/ 226 w 1179"/>
              <a:gd name="T25" fmla="*/ 64 h 821"/>
              <a:gd name="T26" fmla="*/ 302 w 1179"/>
              <a:gd name="T27" fmla="*/ 36 h 821"/>
              <a:gd name="T28" fmla="*/ 381 w 1179"/>
              <a:gd name="T29" fmla="*/ 16 h 821"/>
              <a:gd name="T30" fmla="*/ 461 w 1179"/>
              <a:gd name="T31" fmla="*/ 4 h 821"/>
              <a:gd name="T32" fmla="*/ 537 w 1179"/>
              <a:gd name="T33" fmla="*/ 0 h 821"/>
              <a:gd name="T34" fmla="*/ 573 w 1179"/>
              <a:gd name="T35" fmla="*/ 0 h 821"/>
              <a:gd name="T36" fmla="*/ 703 w 1179"/>
              <a:gd name="T37" fmla="*/ 12 h 821"/>
              <a:gd name="T38" fmla="*/ 805 w 1179"/>
              <a:gd name="T39" fmla="*/ 32 h 821"/>
              <a:gd name="T40" fmla="*/ 871 w 1179"/>
              <a:gd name="T41" fmla="*/ 50 h 821"/>
              <a:gd name="T42" fmla="*/ 937 w 1179"/>
              <a:gd name="T43" fmla="*/ 74 h 821"/>
              <a:gd name="T44" fmla="*/ 997 w 1179"/>
              <a:gd name="T45" fmla="*/ 104 h 821"/>
              <a:gd name="T46" fmla="*/ 1053 w 1179"/>
              <a:gd name="T47" fmla="*/ 140 h 821"/>
              <a:gd name="T48" fmla="*/ 1079 w 1179"/>
              <a:gd name="T49" fmla="*/ 158 h 821"/>
              <a:gd name="T50" fmla="*/ 1109 w 1179"/>
              <a:gd name="T51" fmla="*/ 188 h 821"/>
              <a:gd name="T52" fmla="*/ 1133 w 1179"/>
              <a:gd name="T53" fmla="*/ 220 h 821"/>
              <a:gd name="T54" fmla="*/ 1153 w 1179"/>
              <a:gd name="T55" fmla="*/ 254 h 821"/>
              <a:gd name="T56" fmla="*/ 1167 w 1179"/>
              <a:gd name="T57" fmla="*/ 290 h 821"/>
              <a:gd name="T58" fmla="*/ 1175 w 1179"/>
              <a:gd name="T59" fmla="*/ 326 h 821"/>
              <a:gd name="T60" fmla="*/ 1179 w 1179"/>
              <a:gd name="T61" fmla="*/ 364 h 821"/>
              <a:gd name="T62" fmla="*/ 1173 w 1179"/>
              <a:gd name="T63" fmla="*/ 442 h 821"/>
              <a:gd name="T64" fmla="*/ 1151 w 1179"/>
              <a:gd name="T65" fmla="*/ 515 h 821"/>
              <a:gd name="T66" fmla="*/ 1111 w 1179"/>
              <a:gd name="T67" fmla="*/ 583 h 821"/>
              <a:gd name="T68" fmla="*/ 1059 w 1179"/>
              <a:gd name="T69" fmla="*/ 641 h 821"/>
              <a:gd name="T70" fmla="*/ 995 w 1179"/>
              <a:gd name="T71" fmla="*/ 687 h 821"/>
              <a:gd name="T72" fmla="*/ 981 w 1179"/>
              <a:gd name="T73" fmla="*/ 695 h 821"/>
              <a:gd name="T74" fmla="*/ 929 w 1179"/>
              <a:gd name="T75" fmla="*/ 711 h 821"/>
              <a:gd name="T76" fmla="*/ 847 w 1179"/>
              <a:gd name="T77" fmla="*/ 725 h 821"/>
              <a:gd name="T78" fmla="*/ 751 w 1179"/>
              <a:gd name="T79" fmla="*/ 729 h 821"/>
              <a:gd name="T80" fmla="*/ 653 w 1179"/>
              <a:gd name="T81" fmla="*/ 725 h 821"/>
              <a:gd name="T82" fmla="*/ 557 w 1179"/>
              <a:gd name="T83" fmla="*/ 715 h 821"/>
              <a:gd name="T84" fmla="*/ 471 w 1179"/>
              <a:gd name="T85" fmla="*/ 703 h 821"/>
              <a:gd name="T86" fmla="*/ 405 w 1179"/>
              <a:gd name="T87" fmla="*/ 687 h 821"/>
              <a:gd name="T88" fmla="*/ 361 w 1179"/>
              <a:gd name="T89" fmla="*/ 671 h 821"/>
              <a:gd name="T90" fmla="*/ 329 w 1179"/>
              <a:gd name="T91" fmla="*/ 697 h 821"/>
              <a:gd name="T92" fmla="*/ 258 w 1179"/>
              <a:gd name="T93" fmla="*/ 743 h 821"/>
              <a:gd name="T94" fmla="*/ 184 w 1179"/>
              <a:gd name="T95" fmla="*/ 781 h 821"/>
              <a:gd name="T96" fmla="*/ 106 w 1179"/>
              <a:gd name="T97" fmla="*/ 809 h 821"/>
              <a:gd name="T98" fmla="*/ 66 w 1179"/>
              <a:gd name="T99" fmla="*/ 821 h 821"/>
              <a:gd name="T100" fmla="*/ 92 w 1179"/>
              <a:gd name="T101" fmla="*/ 781 h 821"/>
              <a:gd name="T102" fmla="*/ 146 w 1179"/>
              <a:gd name="T103" fmla="*/ 687 h 821"/>
              <a:gd name="T104" fmla="*/ 160 w 1179"/>
              <a:gd name="T105" fmla="*/ 657 h 821"/>
              <a:gd name="T106" fmla="*/ 180 w 1179"/>
              <a:gd name="T107" fmla="*/ 6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79" h="821">
                <a:moveTo>
                  <a:pt x="180" y="605"/>
                </a:moveTo>
                <a:lnTo>
                  <a:pt x="180" y="605"/>
                </a:lnTo>
                <a:lnTo>
                  <a:pt x="154" y="595"/>
                </a:lnTo>
                <a:lnTo>
                  <a:pt x="128" y="583"/>
                </a:lnTo>
                <a:lnTo>
                  <a:pt x="104" y="567"/>
                </a:lnTo>
                <a:lnTo>
                  <a:pt x="84" y="549"/>
                </a:lnTo>
                <a:lnTo>
                  <a:pt x="64" y="527"/>
                </a:lnTo>
                <a:lnTo>
                  <a:pt x="48" y="505"/>
                </a:lnTo>
                <a:lnTo>
                  <a:pt x="32" y="482"/>
                </a:lnTo>
                <a:lnTo>
                  <a:pt x="20" y="456"/>
                </a:lnTo>
                <a:lnTo>
                  <a:pt x="10" y="428"/>
                </a:lnTo>
                <a:lnTo>
                  <a:pt x="4" y="400"/>
                </a:lnTo>
                <a:lnTo>
                  <a:pt x="0" y="372"/>
                </a:lnTo>
                <a:lnTo>
                  <a:pt x="0" y="344"/>
                </a:lnTo>
                <a:lnTo>
                  <a:pt x="2" y="316"/>
                </a:lnTo>
                <a:lnTo>
                  <a:pt x="6" y="288"/>
                </a:lnTo>
                <a:lnTo>
                  <a:pt x="14" y="260"/>
                </a:lnTo>
                <a:lnTo>
                  <a:pt x="26" y="234"/>
                </a:lnTo>
                <a:lnTo>
                  <a:pt x="26" y="234"/>
                </a:lnTo>
                <a:lnTo>
                  <a:pt x="46" y="202"/>
                </a:lnTo>
                <a:lnTo>
                  <a:pt x="70" y="174"/>
                </a:lnTo>
                <a:lnTo>
                  <a:pt x="96" y="146"/>
                </a:lnTo>
                <a:lnTo>
                  <a:pt x="124" y="122"/>
                </a:lnTo>
                <a:lnTo>
                  <a:pt x="156" y="100"/>
                </a:lnTo>
                <a:lnTo>
                  <a:pt x="190" y="80"/>
                </a:lnTo>
                <a:lnTo>
                  <a:pt x="226" y="64"/>
                </a:lnTo>
                <a:lnTo>
                  <a:pt x="264" y="48"/>
                </a:lnTo>
                <a:lnTo>
                  <a:pt x="302" y="36"/>
                </a:lnTo>
                <a:lnTo>
                  <a:pt x="343" y="24"/>
                </a:lnTo>
                <a:lnTo>
                  <a:pt x="381" y="16"/>
                </a:lnTo>
                <a:lnTo>
                  <a:pt x="421" y="10"/>
                </a:lnTo>
                <a:lnTo>
                  <a:pt x="461" y="4"/>
                </a:lnTo>
                <a:lnTo>
                  <a:pt x="499" y="0"/>
                </a:lnTo>
                <a:lnTo>
                  <a:pt x="537" y="0"/>
                </a:lnTo>
                <a:lnTo>
                  <a:pt x="573" y="0"/>
                </a:lnTo>
                <a:lnTo>
                  <a:pt x="573" y="0"/>
                </a:lnTo>
                <a:lnTo>
                  <a:pt x="637" y="4"/>
                </a:lnTo>
                <a:lnTo>
                  <a:pt x="703" y="12"/>
                </a:lnTo>
                <a:lnTo>
                  <a:pt x="771" y="24"/>
                </a:lnTo>
                <a:lnTo>
                  <a:pt x="805" y="32"/>
                </a:lnTo>
                <a:lnTo>
                  <a:pt x="839" y="40"/>
                </a:lnTo>
                <a:lnTo>
                  <a:pt x="871" y="50"/>
                </a:lnTo>
                <a:lnTo>
                  <a:pt x="905" y="62"/>
                </a:lnTo>
                <a:lnTo>
                  <a:pt x="937" y="74"/>
                </a:lnTo>
                <a:lnTo>
                  <a:pt x="967" y="88"/>
                </a:lnTo>
                <a:lnTo>
                  <a:pt x="997" y="104"/>
                </a:lnTo>
                <a:lnTo>
                  <a:pt x="1027" y="120"/>
                </a:lnTo>
                <a:lnTo>
                  <a:pt x="1053" y="140"/>
                </a:lnTo>
                <a:lnTo>
                  <a:pt x="1079" y="158"/>
                </a:lnTo>
                <a:lnTo>
                  <a:pt x="1079" y="158"/>
                </a:lnTo>
                <a:lnTo>
                  <a:pt x="1095" y="174"/>
                </a:lnTo>
                <a:lnTo>
                  <a:pt x="1109" y="188"/>
                </a:lnTo>
                <a:lnTo>
                  <a:pt x="1123" y="204"/>
                </a:lnTo>
                <a:lnTo>
                  <a:pt x="1133" y="220"/>
                </a:lnTo>
                <a:lnTo>
                  <a:pt x="1145" y="236"/>
                </a:lnTo>
                <a:lnTo>
                  <a:pt x="1153" y="254"/>
                </a:lnTo>
                <a:lnTo>
                  <a:pt x="1161" y="272"/>
                </a:lnTo>
                <a:lnTo>
                  <a:pt x="1167" y="290"/>
                </a:lnTo>
                <a:lnTo>
                  <a:pt x="1173" y="308"/>
                </a:lnTo>
                <a:lnTo>
                  <a:pt x="1175" y="326"/>
                </a:lnTo>
                <a:lnTo>
                  <a:pt x="1179" y="346"/>
                </a:lnTo>
                <a:lnTo>
                  <a:pt x="1179" y="364"/>
                </a:lnTo>
                <a:lnTo>
                  <a:pt x="1179" y="402"/>
                </a:lnTo>
                <a:lnTo>
                  <a:pt x="1173" y="442"/>
                </a:lnTo>
                <a:lnTo>
                  <a:pt x="1165" y="478"/>
                </a:lnTo>
                <a:lnTo>
                  <a:pt x="1151" y="515"/>
                </a:lnTo>
                <a:lnTo>
                  <a:pt x="1133" y="549"/>
                </a:lnTo>
                <a:lnTo>
                  <a:pt x="1111" y="583"/>
                </a:lnTo>
                <a:lnTo>
                  <a:pt x="1087" y="613"/>
                </a:lnTo>
                <a:lnTo>
                  <a:pt x="1059" y="641"/>
                </a:lnTo>
                <a:lnTo>
                  <a:pt x="1029" y="667"/>
                </a:lnTo>
                <a:lnTo>
                  <a:pt x="995" y="687"/>
                </a:lnTo>
                <a:lnTo>
                  <a:pt x="995" y="687"/>
                </a:lnTo>
                <a:lnTo>
                  <a:pt x="981" y="695"/>
                </a:lnTo>
                <a:lnTo>
                  <a:pt x="965" y="701"/>
                </a:lnTo>
                <a:lnTo>
                  <a:pt x="929" y="711"/>
                </a:lnTo>
                <a:lnTo>
                  <a:pt x="889" y="719"/>
                </a:lnTo>
                <a:lnTo>
                  <a:pt x="847" y="725"/>
                </a:lnTo>
                <a:lnTo>
                  <a:pt x="799" y="727"/>
                </a:lnTo>
                <a:lnTo>
                  <a:pt x="751" y="729"/>
                </a:lnTo>
                <a:lnTo>
                  <a:pt x="703" y="727"/>
                </a:lnTo>
                <a:lnTo>
                  <a:pt x="653" y="725"/>
                </a:lnTo>
                <a:lnTo>
                  <a:pt x="605" y="721"/>
                </a:lnTo>
                <a:lnTo>
                  <a:pt x="557" y="715"/>
                </a:lnTo>
                <a:lnTo>
                  <a:pt x="513" y="709"/>
                </a:lnTo>
                <a:lnTo>
                  <a:pt x="471" y="703"/>
                </a:lnTo>
                <a:lnTo>
                  <a:pt x="435" y="695"/>
                </a:lnTo>
                <a:lnTo>
                  <a:pt x="405" y="687"/>
                </a:lnTo>
                <a:lnTo>
                  <a:pt x="379" y="679"/>
                </a:lnTo>
                <a:lnTo>
                  <a:pt x="361" y="671"/>
                </a:lnTo>
                <a:lnTo>
                  <a:pt x="361" y="671"/>
                </a:lnTo>
                <a:lnTo>
                  <a:pt x="329" y="697"/>
                </a:lnTo>
                <a:lnTo>
                  <a:pt x="294" y="721"/>
                </a:lnTo>
                <a:lnTo>
                  <a:pt x="258" y="743"/>
                </a:lnTo>
                <a:lnTo>
                  <a:pt x="222" y="763"/>
                </a:lnTo>
                <a:lnTo>
                  <a:pt x="184" y="781"/>
                </a:lnTo>
                <a:lnTo>
                  <a:pt x="144" y="797"/>
                </a:lnTo>
                <a:lnTo>
                  <a:pt x="106" y="809"/>
                </a:lnTo>
                <a:lnTo>
                  <a:pt x="66" y="821"/>
                </a:lnTo>
                <a:lnTo>
                  <a:pt x="66" y="821"/>
                </a:lnTo>
                <a:lnTo>
                  <a:pt x="78" y="803"/>
                </a:lnTo>
                <a:lnTo>
                  <a:pt x="92" y="781"/>
                </a:lnTo>
                <a:lnTo>
                  <a:pt x="120" y="733"/>
                </a:lnTo>
                <a:lnTo>
                  <a:pt x="146" y="687"/>
                </a:lnTo>
                <a:lnTo>
                  <a:pt x="160" y="657"/>
                </a:lnTo>
                <a:lnTo>
                  <a:pt x="160" y="657"/>
                </a:lnTo>
                <a:lnTo>
                  <a:pt x="180" y="605"/>
                </a:lnTo>
                <a:lnTo>
                  <a:pt x="180" y="605"/>
                </a:lnTo>
                <a:close/>
              </a:path>
            </a:pathLst>
          </a:custGeom>
          <a:solidFill>
            <a:srgbClr val="F1A12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574235" y="4068570"/>
            <a:ext cx="15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    </a:t>
            </a:r>
            <a:r>
              <a:rPr lang="hu-HU" sz="2800" dirty="0" smtClean="0"/>
              <a:t>Védjegy</a:t>
            </a:r>
            <a:endParaRPr lang="hu-H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920561" y="5069731"/>
            <a:ext cx="183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Szabadalom</a:t>
            </a:r>
            <a:endParaRPr lang="hu-H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687" y="4543425"/>
            <a:ext cx="253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Formatervezésiminta-oltalom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317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92364" y="0"/>
            <a:ext cx="9144000" cy="6858000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1961" y="884574"/>
            <a:ext cx="56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Akkor lehetsz sikeres, </a:t>
            </a:r>
            <a:r>
              <a:rPr lang="hu-HU" sz="2000" dirty="0" smtClean="0"/>
              <a:t>korrekt </a:t>
            </a:r>
            <a:r>
              <a:rPr lang="hu-HU" sz="2000" dirty="0"/>
              <a:t>és fejlődőképes, ha ismered a játékszabályokat és be is tartod őket</a:t>
            </a:r>
            <a:r>
              <a:rPr lang="hu-HU" sz="2000" dirty="0" smtClean="0"/>
              <a:t>....</a:t>
            </a:r>
            <a:endParaRPr lang="hu-HU" sz="2000" dirty="0"/>
          </a:p>
          <a:p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77976" y="3171824"/>
            <a:ext cx="3660774" cy="1762125"/>
          </a:xfrm>
          <a:prstGeom prst="roundRect">
            <a:avLst/>
          </a:prstGeom>
          <a:ln>
            <a:solidFill>
              <a:srgbClr val="F1A12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3557290"/>
            <a:ext cx="1306708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3340072" y="3557290"/>
            <a:ext cx="1694833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752600" y="3945493"/>
            <a:ext cx="130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Szerzői jog</a:t>
            </a:r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3340072" y="3945493"/>
            <a:ext cx="169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Iparjogvédelem</a:t>
            </a:r>
            <a:endParaRPr lang="hu-HU" dirty="0"/>
          </a:p>
        </p:txBody>
      </p:sp>
      <p:sp>
        <p:nvSpPr>
          <p:cNvPr id="18" name="Rounded Rectangle 17"/>
          <p:cNvSpPr/>
          <p:nvPr/>
        </p:nvSpPr>
        <p:spPr>
          <a:xfrm>
            <a:off x="5476875" y="3429000"/>
            <a:ext cx="2838450" cy="2219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Box 18"/>
          <p:cNvSpPr txBox="1"/>
          <p:nvPr/>
        </p:nvSpPr>
        <p:spPr>
          <a:xfrm>
            <a:off x="6115050" y="4052887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Versenyjog</a:t>
            </a:r>
            <a:endParaRPr lang="hu-HU" dirty="0"/>
          </a:p>
        </p:txBody>
      </p:sp>
      <p:sp>
        <p:nvSpPr>
          <p:cNvPr id="20" name="Rounded Rectangle 19"/>
          <p:cNvSpPr/>
          <p:nvPr/>
        </p:nvSpPr>
        <p:spPr>
          <a:xfrm>
            <a:off x="3181350" y="4724400"/>
            <a:ext cx="3457575" cy="14478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Knor how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4187488" y="5286375"/>
            <a:ext cx="128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Know how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1940716" y="2365414"/>
            <a:ext cx="594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szellemi tulajdon védelmének formái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636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84" y="209797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3014" y="551289"/>
            <a:ext cx="6791324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/>
              <a:t>A szerzői </a:t>
            </a:r>
            <a:r>
              <a:rPr lang="hu-HU" sz="2800" b="1" dirty="0" smtClean="0"/>
              <a:t>jog</a:t>
            </a:r>
          </a:p>
          <a:p>
            <a:pPr algn="ctr"/>
            <a:endParaRPr lang="hu-HU" sz="1500" b="1" dirty="0"/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r>
              <a:rPr lang="hu-HU" sz="2000" b="1" dirty="0">
                <a:solidFill>
                  <a:srgbClr val="000000"/>
                </a:solidFill>
                <a:cs typeface="Tahoma" pitchFamily="32" charset="0"/>
              </a:rPr>
              <a:t>A szerző szellemi tevékenységéből fakadó egyéni, eredeti jelleggel rendelkező irodalmi, tudományos és művészeti alkotások </a:t>
            </a:r>
            <a:r>
              <a:rPr lang="hu-HU" sz="2000" b="1" dirty="0" smtClean="0">
                <a:solidFill>
                  <a:srgbClr val="000000"/>
                </a:solidFill>
                <a:cs typeface="Tahoma" pitchFamily="32" charset="0"/>
              </a:rPr>
              <a:t>védelme.</a:t>
            </a: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r>
              <a:rPr lang="hu-HU" sz="2000" b="1" dirty="0" smtClean="0">
                <a:solidFill>
                  <a:srgbClr val="000000"/>
                </a:solidFill>
                <a:cs typeface="Tahoma" pitchFamily="32" charset="0"/>
              </a:rPr>
              <a:t>Mikor találkozhatsz a szerzői joggal?</a:t>
            </a: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r>
              <a:rPr lang="hu-HU" sz="2000" dirty="0" smtClean="0">
                <a:solidFill>
                  <a:srgbClr val="000000"/>
                </a:solidFill>
                <a:cs typeface="Tahoma" pitchFamily="32" charset="0"/>
              </a:rPr>
              <a:t>Filmet nézel, zenét hallgatsz, színházban, rajzolsz,  verset , dalszöveget írsz, építészként tervezel valamit, könyvet, forgatókönyvet, novellát írsz, zenekar producere leszel.</a:t>
            </a: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endParaRPr lang="hu-HU" dirty="0">
              <a:solidFill>
                <a:srgbClr val="000000"/>
              </a:solidFill>
              <a:cs typeface="Tahoma" pitchFamily="32" charset="0"/>
            </a:endParaRP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endParaRPr lang="hu-HU" dirty="0" smtClean="0">
              <a:solidFill>
                <a:srgbClr val="000000"/>
              </a:solidFill>
              <a:cs typeface="Tahoma" pitchFamily="32" charset="0"/>
            </a:endParaRP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endParaRPr lang="hu-HU" dirty="0">
              <a:solidFill>
                <a:srgbClr val="000000"/>
              </a:solidFill>
              <a:cs typeface="Tahoma" pitchFamily="32" charset="0"/>
            </a:endParaRP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endParaRPr lang="hu-HU" dirty="0" smtClean="0">
              <a:solidFill>
                <a:srgbClr val="000000"/>
              </a:solidFill>
              <a:cs typeface="Tahoma" pitchFamily="32" charset="0"/>
            </a:endParaRPr>
          </a:p>
          <a:p>
            <a:pPr>
              <a:spcAft>
                <a:spcPts val="1800"/>
              </a:spcAft>
              <a:tabLst>
                <a:tab pos="361950" algn="l"/>
                <a:tab pos="8686800" algn="l"/>
                <a:tab pos="9144000" algn="l"/>
              </a:tabLst>
            </a:pPr>
            <a:endParaRPr lang="hu-HU" dirty="0">
              <a:solidFill>
                <a:srgbClr val="000000"/>
              </a:solidFill>
              <a:cs typeface="Tahoma" pitchFamily="32" charset="0"/>
            </a:endParaRPr>
          </a:p>
          <a:p>
            <a:pPr marL="447675" indent="-447675">
              <a:spcAft>
                <a:spcPts val="1800"/>
              </a:spcAft>
              <a:buFont typeface="Arial" pitchFamily="34" charset="0"/>
              <a:buChar char="•"/>
              <a:tabLst>
                <a:tab pos="8686800" algn="l"/>
                <a:tab pos="9144000" algn="l"/>
              </a:tabLst>
            </a:pPr>
            <a:endParaRPr lang="hu-HU" dirty="0">
              <a:solidFill>
                <a:srgbClr val="000000"/>
              </a:solidFill>
              <a:cs typeface="Tahoma" pitchFamily="32" charset="0"/>
            </a:endParaRPr>
          </a:p>
        </p:txBody>
      </p:sp>
      <p:pic>
        <p:nvPicPr>
          <p:cNvPr id="1026" name="Picture 2" descr="C:\Users\VPHU2\AppData\Local\Microsoft\Windows\INetCache\IE\NRJNKD21\musicnotes4wq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4" y="4518013"/>
            <a:ext cx="1676993" cy="12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Csoportba foglalás 40"/>
          <p:cNvGrpSpPr/>
          <p:nvPr/>
        </p:nvGrpSpPr>
        <p:grpSpPr>
          <a:xfrm>
            <a:off x="688233" y="4657726"/>
            <a:ext cx="3883767" cy="1643856"/>
            <a:chOff x="4799063" y="2961507"/>
            <a:chExt cx="1973263" cy="131921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4887963" y="2971032"/>
              <a:ext cx="1871663" cy="1303338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14" name="Csoportba foglalás 38"/>
            <p:cNvGrpSpPr/>
            <p:nvPr/>
          </p:nvGrpSpPr>
          <p:grpSpPr>
            <a:xfrm>
              <a:off x="4799063" y="2961507"/>
              <a:ext cx="1973263" cy="1319213"/>
              <a:chOff x="4799063" y="2961507"/>
              <a:chExt cx="1973263" cy="1319213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4799063" y="3253607"/>
                <a:ext cx="1763713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4878438" y="2961507"/>
                <a:ext cx="1893888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173010" y="5001994"/>
            <a:ext cx="306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Miért nem fair a torrentezés az előadóművésszel / alkotóval szemben?</a:t>
            </a:r>
          </a:p>
        </p:txBody>
      </p:sp>
    </p:spTree>
    <p:extLst>
      <p:ext uri="{BB962C8B-B14F-4D97-AF65-F5344CB8AC3E}">
        <p14:creationId xmlns:p14="http://schemas.microsoft.com/office/powerpoint/2010/main" val="34458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57" y="4462232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524" y="313458"/>
            <a:ext cx="53569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TALÁLD KI, MI A FELADVÁNY</a:t>
            </a:r>
            <a:r>
              <a:rPr lang="hu-HU" b="1" dirty="0" smtClean="0"/>
              <a:t>!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kép 77 x 53 cm nagyságú, </a:t>
            </a:r>
            <a:r>
              <a:rPr lang="hu-HU" sz="2000" b="1" dirty="0">
                <a:hlinkClick r:id="rId4" tooltip="Nyárfa"/>
              </a:rPr>
              <a:t>nyárfatáblára</a:t>
            </a:r>
            <a:r>
              <a:rPr lang="hu-HU" sz="2000" b="1" dirty="0"/>
              <a:t> </a:t>
            </a:r>
            <a:r>
              <a:rPr lang="hu-HU" sz="2000" b="1" dirty="0">
                <a:hlinkClick r:id="rId5" tooltip="Olajfestmény"/>
              </a:rPr>
              <a:t>olajjal festett</a:t>
            </a:r>
            <a:r>
              <a:rPr lang="hu-HU" sz="2000" b="1" dirty="0"/>
              <a:t> </a:t>
            </a:r>
            <a:r>
              <a:rPr lang="hu-HU" sz="2000" b="1" dirty="0">
                <a:hlinkClick r:id="rId6" tooltip="Arckép"/>
              </a:rPr>
              <a:t>portré</a:t>
            </a:r>
            <a:r>
              <a:rPr lang="hu-HU" sz="2000" b="1" dirty="0"/>
              <a:t>. Sokak szerint talán az egész festészet történetének legismertebb alkotása. </a:t>
            </a:r>
            <a:endParaRPr lang="hu-HU" sz="2000" b="1" dirty="0" smtClean="0"/>
          </a:p>
          <a:p>
            <a:r>
              <a:rPr lang="hu-HU" sz="2000" b="1" dirty="0" smtClean="0"/>
              <a:t>A festő </a:t>
            </a:r>
            <a:r>
              <a:rPr lang="hu-HU" sz="2000" b="1" dirty="0"/>
              <a:t>soha nem nevezte el a képet (a </a:t>
            </a:r>
            <a:r>
              <a:rPr lang="hu-HU" sz="2000" b="1" dirty="0">
                <a:hlinkClick r:id="rId7" tooltip="Reneszánsz"/>
              </a:rPr>
              <a:t>reneszánsz</a:t>
            </a:r>
            <a:r>
              <a:rPr lang="hu-HU" sz="2000" b="1" dirty="0"/>
              <a:t> idejében még nem volt szokás a képeknek címet adni). </a:t>
            </a:r>
            <a:r>
              <a:rPr lang="hu-HU" sz="2000" b="1" dirty="0" smtClean="0"/>
              <a:t>A......</a:t>
            </a:r>
            <a:r>
              <a:rPr lang="hu-HU" sz="2000" b="1" dirty="0"/>
              <a:t> címet </a:t>
            </a:r>
            <a:r>
              <a:rPr lang="hu-HU" sz="2000" b="1" dirty="0">
                <a:hlinkClick r:id="rId8" tooltip="Giorgio Vasari"/>
              </a:rPr>
              <a:t>Giorgio Vasari</a:t>
            </a:r>
            <a:r>
              <a:rPr lang="hu-HU" sz="2000" b="1" dirty="0"/>
              <a:t>, az életrajzírója adta 31 évvel a művész halála után. </a:t>
            </a:r>
            <a:endParaRPr lang="hu-HU" sz="2000" b="1" dirty="0" smtClean="0"/>
          </a:p>
          <a:p>
            <a:r>
              <a:rPr lang="hu-HU" sz="2000" b="1" dirty="0" smtClean="0"/>
              <a:t>Lisa </a:t>
            </a:r>
            <a:r>
              <a:rPr lang="hu-HU" sz="2000" b="1" dirty="0"/>
              <a:t>Gherardini egy köztiszteletnek örvendő firenzei kereskedő, Francesco del Giocondo ötgyermekes, erényes felesége volt. A „Mona” egy elterjedt rövidítése az olasz </a:t>
            </a:r>
            <a:r>
              <a:rPr lang="hu-HU" sz="2000" b="1" i="1" dirty="0"/>
              <a:t>madonna</a:t>
            </a:r>
            <a:r>
              <a:rPr lang="hu-HU" sz="2000" b="1" dirty="0"/>
              <a:t> (asszony, asszonyom) szónak. (Wikipedia)</a:t>
            </a:r>
          </a:p>
        </p:txBody>
      </p:sp>
      <p:pic>
        <p:nvPicPr>
          <p:cNvPr id="12" name="Kép 19" descr="Mona Lisa, by Leonardo da Vinci, from C2RMF retouched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10248" y="313458"/>
            <a:ext cx="2628901" cy="41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2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406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86503" y="0"/>
            <a:ext cx="9155722" cy="7257455"/>
          </a:xfrm>
          <a:ln w="571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6669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9424" y="365126"/>
            <a:ext cx="7245926" cy="6124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Geneva" pitchFamily="125" charset="-128"/>
              </a:rPr>
              <a:t>A szerzői jogról bővebben</a:t>
            </a:r>
          </a:p>
          <a:p>
            <a:r>
              <a:rPr lang="hu-HU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Geneva" pitchFamily="125" charset="-128"/>
              </a:rPr>
              <a:t> </a:t>
            </a:r>
          </a:p>
          <a:p>
            <a:r>
              <a:rPr lang="hu-HU" b="1" dirty="0" smtClean="0">
                <a:ea typeface="Geneva" pitchFamily="125" charset="-128"/>
              </a:rPr>
              <a:t>                </a:t>
            </a:r>
            <a:endParaRPr lang="hu-HU" b="1" dirty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Mi lehet a szerzői jog tárgya</a:t>
            </a:r>
            <a:r>
              <a:rPr lang="hu-HU" b="1" dirty="0" smtClean="0">
                <a:ea typeface="Geneva" pitchFamily="125" charset="-128"/>
              </a:rPr>
              <a:t>?</a:t>
            </a: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                                      Bármilyen mű lehet? </a:t>
            </a:r>
            <a:endParaRPr lang="hu-HU" b="1" dirty="0" smtClean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r>
              <a:rPr lang="hu-HU" sz="1200" b="1" dirty="0">
                <a:latin typeface="Arial" pitchFamily="34" charset="0"/>
                <a:ea typeface="Geneva" pitchFamily="125" charset="-128"/>
                <a:cs typeface="Arial" pitchFamily="34" charset="0"/>
              </a:rPr>
              <a:t>	</a:t>
            </a:r>
            <a:r>
              <a:rPr lang="hu-HU" sz="1200" b="1" dirty="0" smtClean="0">
                <a:latin typeface="Arial" pitchFamily="34" charset="0"/>
                <a:ea typeface="Geneva" pitchFamily="125" charset="-128"/>
                <a:cs typeface="Arial" pitchFamily="34" charset="0"/>
              </a:rPr>
              <a:t>								</a:t>
            </a:r>
            <a:r>
              <a:rPr lang="hu-HU" sz="1200" b="1" dirty="0" err="1" smtClean="0">
                <a:latin typeface="Arial" pitchFamily="34" charset="0"/>
                <a:ea typeface="Geneva" pitchFamily="125" charset="-128"/>
                <a:cs typeface="Arial" pitchFamily="34" charset="0"/>
              </a:rPr>
              <a:t>Forrás:offerover.blog.com</a:t>
            </a:r>
            <a:endParaRPr lang="hu-HU" sz="1200" b="1" dirty="0" smtClean="0">
              <a:latin typeface="Arial" pitchFamily="34" charset="0"/>
              <a:ea typeface="Geneva" pitchFamily="125" charset="-128"/>
              <a:cs typeface="Arial" pitchFamily="34" charset="0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A Te műved is lehet szerzői jog tárgya</a:t>
            </a:r>
            <a:r>
              <a:rPr lang="hu-HU" b="1" dirty="0" smtClean="0">
                <a:ea typeface="Geneva" pitchFamily="125" charset="-128"/>
              </a:rPr>
              <a:t>?</a:t>
            </a: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                                                                 Mit nem véd a szerzői jog?</a:t>
            </a:r>
          </a:p>
          <a:p>
            <a:endParaRPr lang="hu-HU" b="1" dirty="0" smtClean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Mi történik, ha meghal a szerző?</a:t>
            </a:r>
          </a:p>
          <a:p>
            <a:endParaRPr lang="hu-HU" b="1" dirty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                                                                          </a:t>
            </a:r>
            <a:r>
              <a:rPr lang="hu-HU" b="1" dirty="0" smtClean="0">
                <a:ea typeface="Geneva" pitchFamily="125" charset="-128"/>
              </a:rPr>
              <a:t>Szabad </a:t>
            </a:r>
            <a:r>
              <a:rPr lang="hu-HU" b="1" dirty="0" err="1" smtClean="0">
                <a:ea typeface="Geneva" pitchFamily="125" charset="-128"/>
              </a:rPr>
              <a:t>torrentezni</a:t>
            </a:r>
            <a:r>
              <a:rPr lang="hu-HU" b="1" dirty="0" smtClean="0">
                <a:ea typeface="Geneva" pitchFamily="125" charset="-128"/>
              </a:rPr>
              <a:t>?</a:t>
            </a:r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r>
              <a:rPr lang="hu-HU" b="1" dirty="0" smtClean="0">
                <a:ea typeface="Geneva" pitchFamily="125" charset="-128"/>
              </a:rPr>
              <a:t>Mi az a Spotify vagy Deezer?</a:t>
            </a:r>
          </a:p>
          <a:p>
            <a:endParaRPr lang="hu-HU" b="1" dirty="0">
              <a:ea typeface="Geneva" pitchFamily="125" charset="-128"/>
            </a:endParaRPr>
          </a:p>
        </p:txBody>
      </p:sp>
      <p:pic>
        <p:nvPicPr>
          <p:cNvPr id="10" name="Kép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4807" y="1063210"/>
            <a:ext cx="1500187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406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10404"/>
          <a:stretch/>
        </p:blipFill>
        <p:spPr>
          <a:xfrm>
            <a:off x="0" y="-41871"/>
            <a:ext cx="9062518" cy="6918921"/>
          </a:xfrm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" y="171646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9309" y="171645"/>
            <a:ext cx="7273636" cy="5069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hu-HU" sz="2470" dirty="0" smtClean="0">
                <a:ln>
                  <a:solidFill>
                    <a:schemeClr val="accent2">
                      <a:alpha val="60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 lehet szerzői mű</a:t>
            </a:r>
            <a:r>
              <a:rPr lang="hu-HU" sz="2470" dirty="0" smtClean="0">
                <a:ln>
                  <a:solidFill>
                    <a:schemeClr val="accent2">
                      <a:alpha val="60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endParaRPr lang="hu-HU" sz="2470" dirty="0">
              <a:ln>
                <a:solidFill>
                  <a:schemeClr val="accent2">
                    <a:alpha val="60000"/>
                  </a:schemeClr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000" dirty="0" smtClean="0">
              <a:ln>
                <a:solidFill>
                  <a:schemeClr val="accent2">
                    <a:alpha val="60000"/>
                  </a:schemeClr>
                </a:solidFill>
              </a:ln>
              <a:solidFill>
                <a:srgbClr val="FF0000"/>
              </a:solidFill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000" dirty="0" smtClean="0">
                <a:cs typeface="Arial" pitchFamily="34" charset="0"/>
              </a:rPr>
              <a:t>irodalom/tudomány/művészet </a:t>
            </a:r>
            <a:r>
              <a:rPr lang="hu-HU" sz="2000" dirty="0">
                <a:cs typeface="Arial" pitchFamily="34" charset="0"/>
              </a:rPr>
              <a:t>területén létrehozott </a:t>
            </a:r>
            <a:r>
              <a:rPr lang="hu-HU" sz="2000" dirty="0" smtClean="0">
                <a:cs typeface="Arial" pitchFamily="34" charset="0"/>
              </a:rPr>
              <a:t>alkotás</a:t>
            </a:r>
          </a:p>
          <a:p>
            <a:endParaRPr lang="hu-HU" sz="2000" dirty="0" smtClean="0"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000" dirty="0" smtClean="0">
                <a:cs typeface="Arial" pitchFamily="34" charset="0"/>
              </a:rPr>
              <a:t>egyéni</a:t>
            </a:r>
            <a:r>
              <a:rPr lang="hu-HU" sz="2000" dirty="0">
                <a:cs typeface="Arial" pitchFamily="34" charset="0"/>
              </a:rPr>
              <a:t>, eredeti jelleg</a:t>
            </a:r>
          </a:p>
          <a:p>
            <a:pPr>
              <a:buBlip>
                <a:blip r:embed="rId6"/>
              </a:buBlip>
            </a:pPr>
            <a:endParaRPr lang="hu-HU" sz="2000" dirty="0"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cs typeface="Arial" pitchFamily="34" charset="0"/>
              </a:rPr>
              <a:t>pl.: i</a:t>
            </a:r>
            <a:r>
              <a:rPr lang="hu-HU" sz="2000" dirty="0">
                <a:ea typeface="Tahoma" pitchFamily="34" charset="0"/>
                <a:cs typeface="Arial" pitchFamily="34" charset="0"/>
              </a:rPr>
              <a:t>rodalmi művek (szak- és szépirodalom); zeneművek szöveggel vagy anélkül; filmalkotások; díszlet-jelmeztervek; általános képző- és iparművészeti alkotások; fényképészeti művek; szoftverek; honlapok; táncművészet, koreográfia; reklám művek; építészeti alkotások és tervek; kerámiai művek; ötvös </a:t>
            </a:r>
            <a:r>
              <a:rPr lang="hu-HU" sz="2000" dirty="0" smtClean="0">
                <a:ea typeface="Tahoma" pitchFamily="34" charset="0"/>
                <a:cs typeface="Arial" pitchFamily="34" charset="0"/>
              </a:rPr>
              <a:t>művek stb</a:t>
            </a:r>
            <a:r>
              <a:rPr lang="hu-HU" sz="2000" dirty="0">
                <a:ea typeface="Tahoma" pitchFamily="34" charset="0"/>
                <a:cs typeface="Arial" pitchFamily="34" charset="0"/>
              </a:rPr>
              <a:t>.</a:t>
            </a:r>
          </a:p>
          <a:p>
            <a:pPr algn="r">
              <a:buNone/>
              <a:defRPr/>
            </a:pPr>
            <a:r>
              <a:rPr lang="hu-HU" sz="2000" b="1" dirty="0">
                <a:ea typeface="Tahoma" pitchFamily="34" charset="0"/>
                <a:cs typeface="Arial" pitchFamily="34" charset="0"/>
              </a:rPr>
              <a:t>[1999. évi LXXVI. törvény a szerzői </a:t>
            </a:r>
            <a:r>
              <a:rPr lang="hu-HU" sz="2000" b="1" dirty="0" smtClean="0">
                <a:ea typeface="Tahoma" pitchFamily="34" charset="0"/>
                <a:cs typeface="Arial" pitchFamily="34" charset="0"/>
              </a:rPr>
              <a:t>jogról]</a:t>
            </a:r>
            <a:endParaRPr lang="hu-HU" sz="2000" b="1" dirty="0">
              <a:cs typeface="Arial" pitchFamily="34" charset="0"/>
            </a:endParaRPr>
          </a:p>
          <a:p>
            <a:endParaRPr lang="hu-HU" b="1" dirty="0" smtClean="0">
              <a:ea typeface="Geneva" pitchFamily="125" charset="-128"/>
            </a:endParaRPr>
          </a:p>
          <a:p>
            <a:endParaRPr lang="hu-HU" b="1" dirty="0">
              <a:ea typeface="Geneva" pitchFamily="125" charset="-128"/>
            </a:endParaRPr>
          </a:p>
          <a:p>
            <a:endParaRPr lang="hu-HU" b="1" dirty="0" smtClean="0">
              <a:ea typeface="Geneva" pitchFamily="125" charset="-128"/>
            </a:endParaRPr>
          </a:p>
        </p:txBody>
      </p:sp>
      <p:pic>
        <p:nvPicPr>
          <p:cNvPr id="10" name="Kép 9" descr="letölté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4757737"/>
            <a:ext cx="4524376" cy="1514475"/>
          </a:xfrm>
          <a:prstGeom prst="rect">
            <a:avLst/>
          </a:prstGeom>
        </p:spPr>
      </p:pic>
      <p:pic>
        <p:nvPicPr>
          <p:cNvPr id="11" name="Kép 10" descr="letölté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33876" y="4762499"/>
            <a:ext cx="4810124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5" y="106620"/>
            <a:ext cx="7886700" cy="1044061"/>
          </a:xfrm>
        </p:spPr>
        <p:txBody>
          <a:bodyPr>
            <a:normAutofit/>
          </a:bodyPr>
          <a:lstStyle/>
          <a:p>
            <a:r>
              <a:rPr lang="hu-HU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Geneva" pitchFamily="125" charset="-128"/>
                <a:cs typeface="Arial" pitchFamily="34" charset="0"/>
              </a:rPr>
              <a:t>Ki lehet szerző?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1674" y="3095625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34" name="Tartalom hely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33" y="2943421"/>
            <a:ext cx="1337418" cy="22927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32450" y="5648325"/>
            <a:ext cx="3187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hu-H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hu-H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0583" y="1409187"/>
            <a:ext cx="69094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ea typeface="Geneva" pitchFamily="125" charset="-128"/>
              </a:rPr>
              <a:t>Én </a:t>
            </a:r>
            <a:r>
              <a:rPr lang="hu-HU" sz="2400" b="1" dirty="0" smtClean="0">
                <a:ea typeface="Geneva" pitchFamily="125" charset="-128"/>
              </a:rPr>
              <a:t>lehetek szerző?</a:t>
            </a:r>
          </a:p>
          <a:p>
            <a:r>
              <a:rPr lang="hu-HU" b="1" dirty="0">
                <a:ea typeface="Geneva" pitchFamily="125" charset="-128"/>
              </a:rPr>
              <a:t> </a:t>
            </a:r>
            <a:r>
              <a:rPr lang="hu-HU" b="1" dirty="0" smtClean="0">
                <a:ea typeface="Geneva" pitchFamily="125" charset="-128"/>
              </a:rPr>
              <a:t>                                 </a:t>
            </a:r>
          </a:p>
          <a:p>
            <a:r>
              <a:rPr lang="hu-HU" b="1" dirty="0" smtClean="0">
                <a:ea typeface="Geneva" pitchFamily="125" charset="-128"/>
              </a:rPr>
              <a:t>                          </a:t>
            </a:r>
            <a:r>
              <a:rPr lang="hu-HU" sz="2400" b="1" dirty="0" smtClean="0">
                <a:ea typeface="Geneva" pitchFamily="125" charset="-128"/>
              </a:rPr>
              <a:t>A </a:t>
            </a:r>
            <a:r>
              <a:rPr lang="hu-HU" sz="2400" b="1" dirty="0" smtClean="0">
                <a:ea typeface="Geneva" pitchFamily="125" charset="-128"/>
              </a:rPr>
              <a:t>kutyám lehet szerző?</a:t>
            </a:r>
          </a:p>
          <a:p>
            <a:r>
              <a:rPr lang="hu-HU" sz="2000" b="1" dirty="0">
                <a:ea typeface="Geneva" pitchFamily="125" charset="-128"/>
              </a:rPr>
              <a:t> </a:t>
            </a:r>
            <a:r>
              <a:rPr lang="hu-HU" sz="2000" b="1" dirty="0" smtClean="0">
                <a:ea typeface="Geneva" pitchFamily="125" charset="-128"/>
              </a:rPr>
              <a:t>                                </a:t>
            </a:r>
          </a:p>
          <a:p>
            <a:r>
              <a:rPr lang="hu-HU" sz="2000" b="1" dirty="0" smtClean="0">
                <a:ea typeface="Geneva" pitchFamily="125" charset="-128"/>
              </a:rPr>
              <a:t>                             </a:t>
            </a:r>
            <a:r>
              <a:rPr lang="hu-HU" sz="2000" b="1" dirty="0" smtClean="0">
                <a:ea typeface="Geneva" pitchFamily="125" charset="-128"/>
              </a:rPr>
              <a:t>		</a:t>
            </a:r>
            <a:r>
              <a:rPr lang="hu-HU" sz="2400" b="1" dirty="0" smtClean="0">
                <a:ea typeface="Geneva" pitchFamily="125" charset="-128"/>
              </a:rPr>
              <a:t>A </a:t>
            </a:r>
            <a:r>
              <a:rPr lang="hu-HU" sz="2400" b="1" dirty="0" smtClean="0">
                <a:ea typeface="Geneva" pitchFamily="125" charset="-128"/>
              </a:rPr>
              <a:t>nagymamám?</a:t>
            </a:r>
          </a:p>
          <a:p>
            <a:pPr marL="352425">
              <a:spcAft>
                <a:spcPts val="2400"/>
              </a:spcAft>
            </a:pPr>
            <a:endParaRPr lang="hu-HU" b="1" dirty="0">
              <a:ea typeface="Geneva" pitchFamily="125" charset="-128"/>
            </a:endParaRPr>
          </a:p>
          <a:p>
            <a:pPr marL="352425">
              <a:spcAft>
                <a:spcPts val="2400"/>
              </a:spcAft>
            </a:pPr>
            <a:endParaRPr lang="hu-HU" dirty="0">
              <a:solidFill>
                <a:schemeClr val="bg1"/>
              </a:solidFill>
              <a:ea typeface="Geneva" pitchFamily="125" charset="-128"/>
            </a:endParaRPr>
          </a:p>
          <a:p>
            <a:pPr marL="352425">
              <a:spcAft>
                <a:spcPts val="2400"/>
              </a:spcAft>
            </a:pPr>
            <a:endParaRPr lang="hu-HU" dirty="0" smtClean="0">
              <a:solidFill>
                <a:schemeClr val="bg1"/>
              </a:solidFill>
              <a:ea typeface="Geneva" pitchFamily="125" charset="-128"/>
            </a:endParaRPr>
          </a:p>
          <a:p>
            <a:pPr marL="352425">
              <a:spcAft>
                <a:spcPts val="2400"/>
              </a:spcAft>
            </a:pPr>
            <a:endParaRPr lang="hu-HU" dirty="0" smtClean="0">
              <a:solidFill>
                <a:schemeClr val="bg1"/>
              </a:solidFill>
              <a:ea typeface="Geneva" pitchFamily="125" charset="-128"/>
            </a:endParaRPr>
          </a:p>
          <a:p>
            <a:pPr marL="352425">
              <a:spcAft>
                <a:spcPts val="2400"/>
              </a:spcAft>
            </a:pPr>
            <a:r>
              <a:rPr lang="hu-HU" dirty="0" smtClean="0">
                <a:solidFill>
                  <a:schemeClr val="bg1"/>
                </a:solidFill>
                <a:ea typeface="Geneva" pitchFamily="125" charset="-128"/>
              </a:rPr>
              <a:t> </a:t>
            </a:r>
            <a:r>
              <a:rPr lang="hu-HU" sz="2400" dirty="0" smtClean="0">
                <a:solidFill>
                  <a:srgbClr val="FF0000"/>
                </a:solidFill>
                <a:ea typeface="Geneva" pitchFamily="125" charset="-128"/>
              </a:rPr>
              <a:t>Ki </a:t>
            </a:r>
            <a:r>
              <a:rPr lang="hu-HU" sz="2400" dirty="0" smtClean="0">
                <a:solidFill>
                  <a:srgbClr val="FF0000"/>
                </a:solidFill>
                <a:ea typeface="Geneva" pitchFamily="125" charset="-128"/>
              </a:rPr>
              <a:t>az a szerzői jogi jogosult?</a:t>
            </a:r>
            <a:endParaRPr lang="hu-HU" sz="2400" dirty="0">
              <a:solidFill>
                <a:srgbClr val="FF0000"/>
              </a:solidFill>
            </a:endParaRPr>
          </a:p>
        </p:txBody>
      </p:sp>
      <p:grpSp>
        <p:nvGrpSpPr>
          <p:cNvPr id="10" name="Csoportba foglalás 40"/>
          <p:cNvGrpSpPr/>
          <p:nvPr/>
        </p:nvGrpSpPr>
        <p:grpSpPr>
          <a:xfrm>
            <a:off x="-1" y="2108478"/>
            <a:ext cx="2812509" cy="2179992"/>
            <a:chOff x="4801028" y="2961507"/>
            <a:chExt cx="1991534" cy="137715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5025323" y="3019448"/>
              <a:ext cx="1747003" cy="1319213"/>
            </a:xfrm>
            <a:custGeom>
              <a:avLst/>
              <a:gdLst>
                <a:gd name="T0" fmla="*/ 180 w 1179"/>
                <a:gd name="T1" fmla="*/ 605 h 821"/>
                <a:gd name="T2" fmla="*/ 128 w 1179"/>
                <a:gd name="T3" fmla="*/ 583 h 821"/>
                <a:gd name="T4" fmla="*/ 84 w 1179"/>
                <a:gd name="T5" fmla="*/ 549 h 821"/>
                <a:gd name="T6" fmla="*/ 48 w 1179"/>
                <a:gd name="T7" fmla="*/ 505 h 821"/>
                <a:gd name="T8" fmla="*/ 20 w 1179"/>
                <a:gd name="T9" fmla="*/ 456 h 821"/>
                <a:gd name="T10" fmla="*/ 4 w 1179"/>
                <a:gd name="T11" fmla="*/ 400 h 821"/>
                <a:gd name="T12" fmla="*/ 0 w 1179"/>
                <a:gd name="T13" fmla="*/ 344 h 821"/>
                <a:gd name="T14" fmla="*/ 6 w 1179"/>
                <a:gd name="T15" fmla="*/ 288 h 821"/>
                <a:gd name="T16" fmla="*/ 26 w 1179"/>
                <a:gd name="T17" fmla="*/ 234 h 821"/>
                <a:gd name="T18" fmla="*/ 46 w 1179"/>
                <a:gd name="T19" fmla="*/ 202 h 821"/>
                <a:gd name="T20" fmla="*/ 96 w 1179"/>
                <a:gd name="T21" fmla="*/ 146 h 821"/>
                <a:gd name="T22" fmla="*/ 156 w 1179"/>
                <a:gd name="T23" fmla="*/ 100 h 821"/>
                <a:gd name="T24" fmla="*/ 226 w 1179"/>
                <a:gd name="T25" fmla="*/ 64 h 821"/>
                <a:gd name="T26" fmla="*/ 302 w 1179"/>
                <a:gd name="T27" fmla="*/ 36 h 821"/>
                <a:gd name="T28" fmla="*/ 381 w 1179"/>
                <a:gd name="T29" fmla="*/ 16 h 821"/>
                <a:gd name="T30" fmla="*/ 461 w 1179"/>
                <a:gd name="T31" fmla="*/ 4 h 821"/>
                <a:gd name="T32" fmla="*/ 537 w 1179"/>
                <a:gd name="T33" fmla="*/ 0 h 821"/>
                <a:gd name="T34" fmla="*/ 573 w 1179"/>
                <a:gd name="T35" fmla="*/ 0 h 821"/>
                <a:gd name="T36" fmla="*/ 703 w 1179"/>
                <a:gd name="T37" fmla="*/ 12 h 821"/>
                <a:gd name="T38" fmla="*/ 805 w 1179"/>
                <a:gd name="T39" fmla="*/ 32 h 821"/>
                <a:gd name="T40" fmla="*/ 871 w 1179"/>
                <a:gd name="T41" fmla="*/ 50 h 821"/>
                <a:gd name="T42" fmla="*/ 937 w 1179"/>
                <a:gd name="T43" fmla="*/ 74 h 821"/>
                <a:gd name="T44" fmla="*/ 997 w 1179"/>
                <a:gd name="T45" fmla="*/ 104 h 821"/>
                <a:gd name="T46" fmla="*/ 1053 w 1179"/>
                <a:gd name="T47" fmla="*/ 140 h 821"/>
                <a:gd name="T48" fmla="*/ 1079 w 1179"/>
                <a:gd name="T49" fmla="*/ 158 h 821"/>
                <a:gd name="T50" fmla="*/ 1109 w 1179"/>
                <a:gd name="T51" fmla="*/ 188 h 821"/>
                <a:gd name="T52" fmla="*/ 1133 w 1179"/>
                <a:gd name="T53" fmla="*/ 220 h 821"/>
                <a:gd name="T54" fmla="*/ 1153 w 1179"/>
                <a:gd name="T55" fmla="*/ 254 h 821"/>
                <a:gd name="T56" fmla="*/ 1167 w 1179"/>
                <a:gd name="T57" fmla="*/ 290 h 821"/>
                <a:gd name="T58" fmla="*/ 1175 w 1179"/>
                <a:gd name="T59" fmla="*/ 326 h 821"/>
                <a:gd name="T60" fmla="*/ 1179 w 1179"/>
                <a:gd name="T61" fmla="*/ 364 h 821"/>
                <a:gd name="T62" fmla="*/ 1173 w 1179"/>
                <a:gd name="T63" fmla="*/ 442 h 821"/>
                <a:gd name="T64" fmla="*/ 1151 w 1179"/>
                <a:gd name="T65" fmla="*/ 515 h 821"/>
                <a:gd name="T66" fmla="*/ 1111 w 1179"/>
                <a:gd name="T67" fmla="*/ 583 h 821"/>
                <a:gd name="T68" fmla="*/ 1059 w 1179"/>
                <a:gd name="T69" fmla="*/ 641 h 821"/>
                <a:gd name="T70" fmla="*/ 995 w 1179"/>
                <a:gd name="T71" fmla="*/ 687 h 821"/>
                <a:gd name="T72" fmla="*/ 981 w 1179"/>
                <a:gd name="T73" fmla="*/ 695 h 821"/>
                <a:gd name="T74" fmla="*/ 929 w 1179"/>
                <a:gd name="T75" fmla="*/ 711 h 821"/>
                <a:gd name="T76" fmla="*/ 847 w 1179"/>
                <a:gd name="T77" fmla="*/ 725 h 821"/>
                <a:gd name="T78" fmla="*/ 751 w 1179"/>
                <a:gd name="T79" fmla="*/ 729 h 821"/>
                <a:gd name="T80" fmla="*/ 653 w 1179"/>
                <a:gd name="T81" fmla="*/ 725 h 821"/>
                <a:gd name="T82" fmla="*/ 557 w 1179"/>
                <a:gd name="T83" fmla="*/ 715 h 821"/>
                <a:gd name="T84" fmla="*/ 471 w 1179"/>
                <a:gd name="T85" fmla="*/ 703 h 821"/>
                <a:gd name="T86" fmla="*/ 405 w 1179"/>
                <a:gd name="T87" fmla="*/ 687 h 821"/>
                <a:gd name="T88" fmla="*/ 361 w 1179"/>
                <a:gd name="T89" fmla="*/ 671 h 821"/>
                <a:gd name="T90" fmla="*/ 329 w 1179"/>
                <a:gd name="T91" fmla="*/ 697 h 821"/>
                <a:gd name="T92" fmla="*/ 258 w 1179"/>
                <a:gd name="T93" fmla="*/ 743 h 821"/>
                <a:gd name="T94" fmla="*/ 184 w 1179"/>
                <a:gd name="T95" fmla="*/ 781 h 821"/>
                <a:gd name="T96" fmla="*/ 106 w 1179"/>
                <a:gd name="T97" fmla="*/ 809 h 821"/>
                <a:gd name="T98" fmla="*/ 66 w 1179"/>
                <a:gd name="T99" fmla="*/ 821 h 821"/>
                <a:gd name="T100" fmla="*/ 92 w 1179"/>
                <a:gd name="T101" fmla="*/ 781 h 821"/>
                <a:gd name="T102" fmla="*/ 146 w 1179"/>
                <a:gd name="T103" fmla="*/ 687 h 821"/>
                <a:gd name="T104" fmla="*/ 160 w 1179"/>
                <a:gd name="T105" fmla="*/ 657 h 821"/>
                <a:gd name="T106" fmla="*/ 180 w 1179"/>
                <a:gd name="T107" fmla="*/ 605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9" h="821">
                  <a:moveTo>
                    <a:pt x="180" y="605"/>
                  </a:moveTo>
                  <a:lnTo>
                    <a:pt x="180" y="605"/>
                  </a:lnTo>
                  <a:lnTo>
                    <a:pt x="154" y="595"/>
                  </a:lnTo>
                  <a:lnTo>
                    <a:pt x="128" y="583"/>
                  </a:lnTo>
                  <a:lnTo>
                    <a:pt x="104" y="567"/>
                  </a:lnTo>
                  <a:lnTo>
                    <a:pt x="84" y="549"/>
                  </a:lnTo>
                  <a:lnTo>
                    <a:pt x="64" y="527"/>
                  </a:lnTo>
                  <a:lnTo>
                    <a:pt x="48" y="505"/>
                  </a:lnTo>
                  <a:lnTo>
                    <a:pt x="32" y="482"/>
                  </a:lnTo>
                  <a:lnTo>
                    <a:pt x="20" y="456"/>
                  </a:lnTo>
                  <a:lnTo>
                    <a:pt x="10" y="428"/>
                  </a:lnTo>
                  <a:lnTo>
                    <a:pt x="4" y="400"/>
                  </a:lnTo>
                  <a:lnTo>
                    <a:pt x="0" y="372"/>
                  </a:lnTo>
                  <a:lnTo>
                    <a:pt x="0" y="344"/>
                  </a:lnTo>
                  <a:lnTo>
                    <a:pt x="2" y="316"/>
                  </a:lnTo>
                  <a:lnTo>
                    <a:pt x="6" y="288"/>
                  </a:lnTo>
                  <a:lnTo>
                    <a:pt x="14" y="260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46" y="202"/>
                  </a:lnTo>
                  <a:lnTo>
                    <a:pt x="70" y="174"/>
                  </a:lnTo>
                  <a:lnTo>
                    <a:pt x="96" y="146"/>
                  </a:lnTo>
                  <a:lnTo>
                    <a:pt x="124" y="122"/>
                  </a:lnTo>
                  <a:lnTo>
                    <a:pt x="156" y="100"/>
                  </a:lnTo>
                  <a:lnTo>
                    <a:pt x="190" y="80"/>
                  </a:lnTo>
                  <a:lnTo>
                    <a:pt x="226" y="64"/>
                  </a:lnTo>
                  <a:lnTo>
                    <a:pt x="264" y="48"/>
                  </a:lnTo>
                  <a:lnTo>
                    <a:pt x="302" y="36"/>
                  </a:lnTo>
                  <a:lnTo>
                    <a:pt x="343" y="24"/>
                  </a:lnTo>
                  <a:lnTo>
                    <a:pt x="381" y="16"/>
                  </a:lnTo>
                  <a:lnTo>
                    <a:pt x="421" y="10"/>
                  </a:lnTo>
                  <a:lnTo>
                    <a:pt x="461" y="4"/>
                  </a:lnTo>
                  <a:lnTo>
                    <a:pt x="499" y="0"/>
                  </a:lnTo>
                  <a:lnTo>
                    <a:pt x="537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637" y="4"/>
                  </a:lnTo>
                  <a:lnTo>
                    <a:pt x="703" y="12"/>
                  </a:lnTo>
                  <a:lnTo>
                    <a:pt x="771" y="24"/>
                  </a:lnTo>
                  <a:lnTo>
                    <a:pt x="805" y="32"/>
                  </a:lnTo>
                  <a:lnTo>
                    <a:pt x="839" y="40"/>
                  </a:lnTo>
                  <a:lnTo>
                    <a:pt x="871" y="50"/>
                  </a:lnTo>
                  <a:lnTo>
                    <a:pt x="905" y="62"/>
                  </a:lnTo>
                  <a:lnTo>
                    <a:pt x="937" y="74"/>
                  </a:lnTo>
                  <a:lnTo>
                    <a:pt x="967" y="88"/>
                  </a:lnTo>
                  <a:lnTo>
                    <a:pt x="997" y="104"/>
                  </a:lnTo>
                  <a:lnTo>
                    <a:pt x="1027" y="120"/>
                  </a:lnTo>
                  <a:lnTo>
                    <a:pt x="1053" y="140"/>
                  </a:lnTo>
                  <a:lnTo>
                    <a:pt x="1079" y="158"/>
                  </a:lnTo>
                  <a:lnTo>
                    <a:pt x="1079" y="158"/>
                  </a:lnTo>
                  <a:lnTo>
                    <a:pt x="1095" y="174"/>
                  </a:lnTo>
                  <a:lnTo>
                    <a:pt x="1109" y="188"/>
                  </a:lnTo>
                  <a:lnTo>
                    <a:pt x="1123" y="204"/>
                  </a:lnTo>
                  <a:lnTo>
                    <a:pt x="1133" y="220"/>
                  </a:lnTo>
                  <a:lnTo>
                    <a:pt x="1145" y="236"/>
                  </a:lnTo>
                  <a:lnTo>
                    <a:pt x="1153" y="254"/>
                  </a:lnTo>
                  <a:lnTo>
                    <a:pt x="1161" y="272"/>
                  </a:lnTo>
                  <a:lnTo>
                    <a:pt x="1167" y="290"/>
                  </a:lnTo>
                  <a:lnTo>
                    <a:pt x="1173" y="308"/>
                  </a:lnTo>
                  <a:lnTo>
                    <a:pt x="1175" y="326"/>
                  </a:lnTo>
                  <a:lnTo>
                    <a:pt x="1179" y="346"/>
                  </a:lnTo>
                  <a:lnTo>
                    <a:pt x="1179" y="364"/>
                  </a:lnTo>
                  <a:lnTo>
                    <a:pt x="1179" y="402"/>
                  </a:lnTo>
                  <a:lnTo>
                    <a:pt x="1173" y="442"/>
                  </a:lnTo>
                  <a:lnTo>
                    <a:pt x="1165" y="478"/>
                  </a:lnTo>
                  <a:lnTo>
                    <a:pt x="1151" y="515"/>
                  </a:lnTo>
                  <a:lnTo>
                    <a:pt x="1133" y="549"/>
                  </a:lnTo>
                  <a:lnTo>
                    <a:pt x="1111" y="583"/>
                  </a:lnTo>
                  <a:lnTo>
                    <a:pt x="1087" y="613"/>
                  </a:lnTo>
                  <a:lnTo>
                    <a:pt x="1059" y="641"/>
                  </a:lnTo>
                  <a:lnTo>
                    <a:pt x="1029" y="667"/>
                  </a:lnTo>
                  <a:lnTo>
                    <a:pt x="995" y="687"/>
                  </a:lnTo>
                  <a:lnTo>
                    <a:pt x="995" y="687"/>
                  </a:lnTo>
                  <a:lnTo>
                    <a:pt x="981" y="695"/>
                  </a:lnTo>
                  <a:lnTo>
                    <a:pt x="965" y="701"/>
                  </a:lnTo>
                  <a:lnTo>
                    <a:pt x="929" y="711"/>
                  </a:lnTo>
                  <a:lnTo>
                    <a:pt x="889" y="719"/>
                  </a:lnTo>
                  <a:lnTo>
                    <a:pt x="847" y="725"/>
                  </a:lnTo>
                  <a:lnTo>
                    <a:pt x="799" y="727"/>
                  </a:lnTo>
                  <a:lnTo>
                    <a:pt x="751" y="729"/>
                  </a:lnTo>
                  <a:lnTo>
                    <a:pt x="703" y="727"/>
                  </a:lnTo>
                  <a:lnTo>
                    <a:pt x="653" y="725"/>
                  </a:lnTo>
                  <a:lnTo>
                    <a:pt x="605" y="721"/>
                  </a:lnTo>
                  <a:lnTo>
                    <a:pt x="557" y="715"/>
                  </a:lnTo>
                  <a:lnTo>
                    <a:pt x="513" y="709"/>
                  </a:lnTo>
                  <a:lnTo>
                    <a:pt x="471" y="703"/>
                  </a:lnTo>
                  <a:lnTo>
                    <a:pt x="435" y="695"/>
                  </a:lnTo>
                  <a:lnTo>
                    <a:pt x="405" y="687"/>
                  </a:lnTo>
                  <a:lnTo>
                    <a:pt x="379" y="679"/>
                  </a:lnTo>
                  <a:lnTo>
                    <a:pt x="361" y="671"/>
                  </a:lnTo>
                  <a:lnTo>
                    <a:pt x="361" y="671"/>
                  </a:lnTo>
                  <a:lnTo>
                    <a:pt x="329" y="697"/>
                  </a:lnTo>
                  <a:lnTo>
                    <a:pt x="294" y="721"/>
                  </a:lnTo>
                  <a:lnTo>
                    <a:pt x="258" y="743"/>
                  </a:lnTo>
                  <a:lnTo>
                    <a:pt x="222" y="763"/>
                  </a:lnTo>
                  <a:lnTo>
                    <a:pt x="184" y="781"/>
                  </a:lnTo>
                  <a:lnTo>
                    <a:pt x="144" y="797"/>
                  </a:lnTo>
                  <a:lnTo>
                    <a:pt x="106" y="809"/>
                  </a:lnTo>
                  <a:lnTo>
                    <a:pt x="66" y="821"/>
                  </a:lnTo>
                  <a:lnTo>
                    <a:pt x="66" y="821"/>
                  </a:lnTo>
                  <a:lnTo>
                    <a:pt x="78" y="803"/>
                  </a:lnTo>
                  <a:lnTo>
                    <a:pt x="92" y="781"/>
                  </a:lnTo>
                  <a:lnTo>
                    <a:pt x="120" y="733"/>
                  </a:lnTo>
                  <a:lnTo>
                    <a:pt x="146" y="687"/>
                  </a:lnTo>
                  <a:lnTo>
                    <a:pt x="160" y="657"/>
                  </a:lnTo>
                  <a:lnTo>
                    <a:pt x="160" y="657"/>
                  </a:lnTo>
                  <a:lnTo>
                    <a:pt x="180" y="605"/>
                  </a:lnTo>
                  <a:lnTo>
                    <a:pt x="180" y="60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 dirty="0" smtClean="0"/>
            </a:p>
            <a:p>
              <a:pPr algn="ctr"/>
              <a:r>
                <a:rPr lang="hu-HU" dirty="0" smtClean="0"/>
                <a:t>     Bárki, aki a művet     megalkotta, de nem lehet állat, robot stb.</a:t>
              </a:r>
              <a:endParaRPr lang="hu-HU" dirty="0"/>
            </a:p>
          </p:txBody>
        </p:sp>
        <p:grpSp>
          <p:nvGrpSpPr>
            <p:cNvPr id="12" name="Csoportba foglalás 38"/>
            <p:cNvGrpSpPr/>
            <p:nvPr/>
          </p:nvGrpSpPr>
          <p:grpSpPr>
            <a:xfrm>
              <a:off x="4801028" y="2961507"/>
              <a:ext cx="1991534" cy="1322388"/>
              <a:chOff x="4801028" y="2961507"/>
              <a:chExt cx="1991534" cy="1322388"/>
            </a:xfrm>
            <a:grpFill/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4808588" y="3259957"/>
                <a:ext cx="1741488" cy="1014413"/>
              </a:xfrm>
              <a:custGeom>
                <a:avLst/>
                <a:gdLst>
                  <a:gd name="T0" fmla="*/ 1045 w 1097"/>
                  <a:gd name="T1" fmla="*/ 505 h 639"/>
                  <a:gd name="T2" fmla="*/ 1015 w 1097"/>
                  <a:gd name="T3" fmla="*/ 519 h 639"/>
                  <a:gd name="T4" fmla="*/ 939 w 1097"/>
                  <a:gd name="T5" fmla="*/ 537 h 639"/>
                  <a:gd name="T6" fmla="*/ 849 w 1097"/>
                  <a:gd name="T7" fmla="*/ 545 h 639"/>
                  <a:gd name="T8" fmla="*/ 753 w 1097"/>
                  <a:gd name="T9" fmla="*/ 545 h 639"/>
                  <a:gd name="T10" fmla="*/ 655 w 1097"/>
                  <a:gd name="T11" fmla="*/ 539 h 639"/>
                  <a:gd name="T12" fmla="*/ 563 w 1097"/>
                  <a:gd name="T13" fmla="*/ 527 h 639"/>
                  <a:gd name="T14" fmla="*/ 485 w 1097"/>
                  <a:gd name="T15" fmla="*/ 513 h 639"/>
                  <a:gd name="T16" fmla="*/ 429 w 1097"/>
                  <a:gd name="T17" fmla="*/ 497 h 639"/>
                  <a:gd name="T18" fmla="*/ 411 w 1097"/>
                  <a:gd name="T19" fmla="*/ 489 h 639"/>
                  <a:gd name="T20" fmla="*/ 344 w 1097"/>
                  <a:gd name="T21" fmla="*/ 539 h 639"/>
                  <a:gd name="T22" fmla="*/ 272 w 1097"/>
                  <a:gd name="T23" fmla="*/ 581 h 639"/>
                  <a:gd name="T24" fmla="*/ 194 w 1097"/>
                  <a:gd name="T25" fmla="*/ 615 h 639"/>
                  <a:gd name="T26" fmla="*/ 116 w 1097"/>
                  <a:gd name="T27" fmla="*/ 639 h 639"/>
                  <a:gd name="T28" fmla="*/ 128 w 1097"/>
                  <a:gd name="T29" fmla="*/ 621 h 639"/>
                  <a:gd name="T30" fmla="*/ 170 w 1097"/>
                  <a:gd name="T31" fmla="*/ 551 h 639"/>
                  <a:gd name="T32" fmla="*/ 210 w 1097"/>
                  <a:gd name="T33" fmla="*/ 475 h 639"/>
                  <a:gd name="T34" fmla="*/ 230 w 1097"/>
                  <a:gd name="T35" fmla="*/ 423 h 639"/>
                  <a:gd name="T36" fmla="*/ 204 w 1097"/>
                  <a:gd name="T37" fmla="*/ 413 h 639"/>
                  <a:gd name="T38" fmla="*/ 154 w 1097"/>
                  <a:gd name="T39" fmla="*/ 385 h 639"/>
                  <a:gd name="T40" fmla="*/ 114 w 1097"/>
                  <a:gd name="T41" fmla="*/ 345 h 639"/>
                  <a:gd name="T42" fmla="*/ 82 w 1097"/>
                  <a:gd name="T43" fmla="*/ 300 h 639"/>
                  <a:gd name="T44" fmla="*/ 60 w 1097"/>
                  <a:gd name="T45" fmla="*/ 246 h 639"/>
                  <a:gd name="T46" fmla="*/ 50 w 1097"/>
                  <a:gd name="T47" fmla="*/ 190 h 639"/>
                  <a:gd name="T48" fmla="*/ 52 w 1097"/>
                  <a:gd name="T49" fmla="*/ 134 h 639"/>
                  <a:gd name="T50" fmla="*/ 64 w 1097"/>
                  <a:gd name="T51" fmla="*/ 78 h 639"/>
                  <a:gd name="T52" fmla="*/ 76 w 1097"/>
                  <a:gd name="T53" fmla="*/ 52 h 639"/>
                  <a:gd name="T54" fmla="*/ 112 w 1097"/>
                  <a:gd name="T55" fmla="*/ 0 h 639"/>
                  <a:gd name="T56" fmla="*/ 88 w 1097"/>
                  <a:gd name="T57" fmla="*/ 22 h 639"/>
                  <a:gd name="T58" fmla="*/ 46 w 1097"/>
                  <a:gd name="T59" fmla="*/ 72 h 639"/>
                  <a:gd name="T60" fmla="*/ 28 w 1097"/>
                  <a:gd name="T61" fmla="*/ 100 h 639"/>
                  <a:gd name="T62" fmla="*/ 8 w 1097"/>
                  <a:gd name="T63" fmla="*/ 154 h 639"/>
                  <a:gd name="T64" fmla="*/ 0 w 1097"/>
                  <a:gd name="T65" fmla="*/ 208 h 639"/>
                  <a:gd name="T66" fmla="*/ 6 w 1097"/>
                  <a:gd name="T67" fmla="*/ 264 h 639"/>
                  <a:gd name="T68" fmla="*/ 20 w 1097"/>
                  <a:gd name="T69" fmla="*/ 315 h 639"/>
                  <a:gd name="T70" fmla="*/ 48 w 1097"/>
                  <a:gd name="T71" fmla="*/ 363 h 639"/>
                  <a:gd name="T72" fmla="*/ 82 w 1097"/>
                  <a:gd name="T73" fmla="*/ 405 h 639"/>
                  <a:gd name="T74" fmla="*/ 128 w 1097"/>
                  <a:gd name="T75" fmla="*/ 439 h 639"/>
                  <a:gd name="T76" fmla="*/ 180 w 1097"/>
                  <a:gd name="T77" fmla="*/ 461 h 639"/>
                  <a:gd name="T78" fmla="*/ 172 w 1097"/>
                  <a:gd name="T79" fmla="*/ 489 h 639"/>
                  <a:gd name="T80" fmla="*/ 162 w 1097"/>
                  <a:gd name="T81" fmla="*/ 523 h 639"/>
                  <a:gd name="T82" fmla="*/ 146 w 1097"/>
                  <a:gd name="T83" fmla="*/ 575 h 639"/>
                  <a:gd name="T84" fmla="*/ 136 w 1097"/>
                  <a:gd name="T85" fmla="*/ 607 h 639"/>
                  <a:gd name="T86" fmla="*/ 116 w 1097"/>
                  <a:gd name="T87" fmla="*/ 639 h 639"/>
                  <a:gd name="T88" fmla="*/ 154 w 1097"/>
                  <a:gd name="T89" fmla="*/ 629 h 639"/>
                  <a:gd name="T90" fmla="*/ 218 w 1097"/>
                  <a:gd name="T91" fmla="*/ 611 h 639"/>
                  <a:gd name="T92" fmla="*/ 276 w 1097"/>
                  <a:gd name="T93" fmla="*/ 585 h 639"/>
                  <a:gd name="T94" fmla="*/ 334 w 1097"/>
                  <a:gd name="T95" fmla="*/ 547 h 639"/>
                  <a:gd name="T96" fmla="*/ 368 w 1097"/>
                  <a:gd name="T97" fmla="*/ 523 h 639"/>
                  <a:gd name="T98" fmla="*/ 411 w 1097"/>
                  <a:gd name="T99" fmla="*/ 541 h 639"/>
                  <a:gd name="T100" fmla="*/ 477 w 1097"/>
                  <a:gd name="T101" fmla="*/ 557 h 639"/>
                  <a:gd name="T102" fmla="*/ 563 w 1097"/>
                  <a:gd name="T103" fmla="*/ 573 h 639"/>
                  <a:gd name="T104" fmla="*/ 657 w 1097"/>
                  <a:gd name="T105" fmla="*/ 585 h 639"/>
                  <a:gd name="T106" fmla="*/ 755 w 1097"/>
                  <a:gd name="T107" fmla="*/ 589 h 639"/>
                  <a:gd name="T108" fmla="*/ 849 w 1097"/>
                  <a:gd name="T109" fmla="*/ 589 h 639"/>
                  <a:gd name="T110" fmla="*/ 931 w 1097"/>
                  <a:gd name="T111" fmla="*/ 577 h 639"/>
                  <a:gd name="T112" fmla="*/ 983 w 1097"/>
                  <a:gd name="T113" fmla="*/ 561 h 639"/>
                  <a:gd name="T114" fmla="*/ 997 w 1097"/>
                  <a:gd name="T115" fmla="*/ 553 h 639"/>
                  <a:gd name="T116" fmla="*/ 1051 w 1097"/>
                  <a:gd name="T117" fmla="*/ 517 h 639"/>
                  <a:gd name="T118" fmla="*/ 1097 w 1097"/>
                  <a:gd name="T119" fmla="*/ 471 h 639"/>
                  <a:gd name="T120" fmla="*/ 1071 w 1097"/>
                  <a:gd name="T121" fmla="*/ 489 h 639"/>
                  <a:gd name="T122" fmla="*/ 1045 w 1097"/>
                  <a:gd name="T123" fmla="*/ 505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7" h="639">
                    <a:moveTo>
                      <a:pt x="1045" y="505"/>
                    </a:moveTo>
                    <a:lnTo>
                      <a:pt x="1045" y="505"/>
                    </a:lnTo>
                    <a:lnTo>
                      <a:pt x="1031" y="513"/>
                    </a:lnTo>
                    <a:lnTo>
                      <a:pt x="1015" y="519"/>
                    </a:lnTo>
                    <a:lnTo>
                      <a:pt x="979" y="529"/>
                    </a:lnTo>
                    <a:lnTo>
                      <a:pt x="939" y="537"/>
                    </a:lnTo>
                    <a:lnTo>
                      <a:pt x="897" y="543"/>
                    </a:lnTo>
                    <a:lnTo>
                      <a:pt x="849" y="545"/>
                    </a:lnTo>
                    <a:lnTo>
                      <a:pt x="801" y="547"/>
                    </a:lnTo>
                    <a:lnTo>
                      <a:pt x="753" y="545"/>
                    </a:lnTo>
                    <a:lnTo>
                      <a:pt x="703" y="543"/>
                    </a:lnTo>
                    <a:lnTo>
                      <a:pt x="655" y="539"/>
                    </a:lnTo>
                    <a:lnTo>
                      <a:pt x="607" y="533"/>
                    </a:lnTo>
                    <a:lnTo>
                      <a:pt x="563" y="527"/>
                    </a:lnTo>
                    <a:lnTo>
                      <a:pt x="521" y="521"/>
                    </a:lnTo>
                    <a:lnTo>
                      <a:pt x="485" y="513"/>
                    </a:lnTo>
                    <a:lnTo>
                      <a:pt x="455" y="505"/>
                    </a:lnTo>
                    <a:lnTo>
                      <a:pt x="429" y="497"/>
                    </a:lnTo>
                    <a:lnTo>
                      <a:pt x="411" y="489"/>
                    </a:lnTo>
                    <a:lnTo>
                      <a:pt x="411" y="489"/>
                    </a:lnTo>
                    <a:lnTo>
                      <a:pt x="379" y="515"/>
                    </a:lnTo>
                    <a:lnTo>
                      <a:pt x="344" y="539"/>
                    </a:lnTo>
                    <a:lnTo>
                      <a:pt x="308" y="561"/>
                    </a:lnTo>
                    <a:lnTo>
                      <a:pt x="272" y="581"/>
                    </a:lnTo>
                    <a:lnTo>
                      <a:pt x="234" y="599"/>
                    </a:lnTo>
                    <a:lnTo>
                      <a:pt x="194" y="615"/>
                    </a:lnTo>
                    <a:lnTo>
                      <a:pt x="156" y="627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28" y="621"/>
                    </a:lnTo>
                    <a:lnTo>
                      <a:pt x="142" y="599"/>
                    </a:lnTo>
                    <a:lnTo>
                      <a:pt x="170" y="551"/>
                    </a:lnTo>
                    <a:lnTo>
                      <a:pt x="196" y="505"/>
                    </a:lnTo>
                    <a:lnTo>
                      <a:pt x="210" y="475"/>
                    </a:lnTo>
                    <a:lnTo>
                      <a:pt x="210" y="475"/>
                    </a:lnTo>
                    <a:lnTo>
                      <a:pt x="230" y="423"/>
                    </a:lnTo>
                    <a:lnTo>
                      <a:pt x="230" y="423"/>
                    </a:lnTo>
                    <a:lnTo>
                      <a:pt x="204" y="413"/>
                    </a:lnTo>
                    <a:lnTo>
                      <a:pt x="178" y="401"/>
                    </a:lnTo>
                    <a:lnTo>
                      <a:pt x="154" y="385"/>
                    </a:lnTo>
                    <a:lnTo>
                      <a:pt x="134" y="367"/>
                    </a:lnTo>
                    <a:lnTo>
                      <a:pt x="114" y="345"/>
                    </a:lnTo>
                    <a:lnTo>
                      <a:pt x="98" y="323"/>
                    </a:lnTo>
                    <a:lnTo>
                      <a:pt x="82" y="300"/>
                    </a:lnTo>
                    <a:lnTo>
                      <a:pt x="70" y="274"/>
                    </a:lnTo>
                    <a:lnTo>
                      <a:pt x="60" y="246"/>
                    </a:lnTo>
                    <a:lnTo>
                      <a:pt x="54" y="218"/>
                    </a:lnTo>
                    <a:lnTo>
                      <a:pt x="50" y="190"/>
                    </a:lnTo>
                    <a:lnTo>
                      <a:pt x="50" y="162"/>
                    </a:lnTo>
                    <a:lnTo>
                      <a:pt x="52" y="134"/>
                    </a:lnTo>
                    <a:lnTo>
                      <a:pt x="56" y="106"/>
                    </a:lnTo>
                    <a:lnTo>
                      <a:pt x="64" y="7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92" y="2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88" y="22"/>
                    </a:lnTo>
                    <a:lnTo>
                      <a:pt x="66" y="46"/>
                    </a:lnTo>
                    <a:lnTo>
                      <a:pt x="46" y="72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16" y="126"/>
                    </a:lnTo>
                    <a:lnTo>
                      <a:pt x="8" y="154"/>
                    </a:lnTo>
                    <a:lnTo>
                      <a:pt x="2" y="180"/>
                    </a:lnTo>
                    <a:lnTo>
                      <a:pt x="0" y="208"/>
                    </a:lnTo>
                    <a:lnTo>
                      <a:pt x="2" y="236"/>
                    </a:lnTo>
                    <a:lnTo>
                      <a:pt x="6" y="264"/>
                    </a:lnTo>
                    <a:lnTo>
                      <a:pt x="12" y="290"/>
                    </a:lnTo>
                    <a:lnTo>
                      <a:pt x="20" y="315"/>
                    </a:lnTo>
                    <a:lnTo>
                      <a:pt x="32" y="341"/>
                    </a:lnTo>
                    <a:lnTo>
                      <a:pt x="48" y="363"/>
                    </a:lnTo>
                    <a:lnTo>
                      <a:pt x="64" y="385"/>
                    </a:lnTo>
                    <a:lnTo>
                      <a:pt x="82" y="405"/>
                    </a:lnTo>
                    <a:lnTo>
                      <a:pt x="104" y="423"/>
                    </a:lnTo>
                    <a:lnTo>
                      <a:pt x="128" y="439"/>
                    </a:lnTo>
                    <a:lnTo>
                      <a:pt x="152" y="451"/>
                    </a:lnTo>
                    <a:lnTo>
                      <a:pt x="180" y="461"/>
                    </a:lnTo>
                    <a:lnTo>
                      <a:pt x="180" y="461"/>
                    </a:lnTo>
                    <a:lnTo>
                      <a:pt x="172" y="489"/>
                    </a:lnTo>
                    <a:lnTo>
                      <a:pt x="162" y="523"/>
                    </a:lnTo>
                    <a:lnTo>
                      <a:pt x="162" y="523"/>
                    </a:lnTo>
                    <a:lnTo>
                      <a:pt x="154" y="545"/>
                    </a:lnTo>
                    <a:lnTo>
                      <a:pt x="146" y="575"/>
                    </a:lnTo>
                    <a:lnTo>
                      <a:pt x="142" y="591"/>
                    </a:lnTo>
                    <a:lnTo>
                      <a:pt x="136" y="607"/>
                    </a:lnTo>
                    <a:lnTo>
                      <a:pt x="126" y="623"/>
                    </a:lnTo>
                    <a:lnTo>
                      <a:pt x="116" y="639"/>
                    </a:lnTo>
                    <a:lnTo>
                      <a:pt x="116" y="639"/>
                    </a:lnTo>
                    <a:lnTo>
                      <a:pt x="154" y="629"/>
                    </a:lnTo>
                    <a:lnTo>
                      <a:pt x="188" y="621"/>
                    </a:lnTo>
                    <a:lnTo>
                      <a:pt x="218" y="611"/>
                    </a:lnTo>
                    <a:lnTo>
                      <a:pt x="248" y="599"/>
                    </a:lnTo>
                    <a:lnTo>
                      <a:pt x="276" y="585"/>
                    </a:lnTo>
                    <a:lnTo>
                      <a:pt x="304" y="567"/>
                    </a:lnTo>
                    <a:lnTo>
                      <a:pt x="334" y="547"/>
                    </a:lnTo>
                    <a:lnTo>
                      <a:pt x="368" y="523"/>
                    </a:lnTo>
                    <a:lnTo>
                      <a:pt x="368" y="523"/>
                    </a:lnTo>
                    <a:lnTo>
                      <a:pt x="385" y="531"/>
                    </a:lnTo>
                    <a:lnTo>
                      <a:pt x="411" y="541"/>
                    </a:lnTo>
                    <a:lnTo>
                      <a:pt x="441" y="549"/>
                    </a:lnTo>
                    <a:lnTo>
                      <a:pt x="477" y="557"/>
                    </a:lnTo>
                    <a:lnTo>
                      <a:pt x="519" y="565"/>
                    </a:lnTo>
                    <a:lnTo>
                      <a:pt x="563" y="573"/>
                    </a:lnTo>
                    <a:lnTo>
                      <a:pt x="609" y="579"/>
                    </a:lnTo>
                    <a:lnTo>
                      <a:pt x="657" y="585"/>
                    </a:lnTo>
                    <a:lnTo>
                      <a:pt x="707" y="587"/>
                    </a:lnTo>
                    <a:lnTo>
                      <a:pt x="755" y="589"/>
                    </a:lnTo>
                    <a:lnTo>
                      <a:pt x="803" y="591"/>
                    </a:lnTo>
                    <a:lnTo>
                      <a:pt x="849" y="589"/>
                    </a:lnTo>
                    <a:lnTo>
                      <a:pt x="893" y="583"/>
                    </a:lnTo>
                    <a:lnTo>
                      <a:pt x="931" y="577"/>
                    </a:lnTo>
                    <a:lnTo>
                      <a:pt x="967" y="567"/>
                    </a:lnTo>
                    <a:lnTo>
                      <a:pt x="983" y="561"/>
                    </a:lnTo>
                    <a:lnTo>
                      <a:pt x="997" y="553"/>
                    </a:lnTo>
                    <a:lnTo>
                      <a:pt x="997" y="553"/>
                    </a:lnTo>
                    <a:lnTo>
                      <a:pt x="1025" y="537"/>
                    </a:lnTo>
                    <a:lnTo>
                      <a:pt x="1051" y="517"/>
                    </a:lnTo>
                    <a:lnTo>
                      <a:pt x="1075" y="495"/>
                    </a:lnTo>
                    <a:lnTo>
                      <a:pt x="1097" y="471"/>
                    </a:lnTo>
                    <a:lnTo>
                      <a:pt x="1097" y="471"/>
                    </a:lnTo>
                    <a:lnTo>
                      <a:pt x="1071" y="489"/>
                    </a:lnTo>
                    <a:lnTo>
                      <a:pt x="1045" y="505"/>
                    </a:lnTo>
                    <a:lnTo>
                      <a:pt x="1045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4801028" y="3259957"/>
                <a:ext cx="1677982" cy="1023938"/>
              </a:xfrm>
              <a:custGeom>
                <a:avLst/>
                <a:gdLst>
                  <a:gd name="T0" fmla="*/ 987 w 1111"/>
                  <a:gd name="T1" fmla="*/ 531 h 645"/>
                  <a:gd name="T2" fmla="*/ 789 w 1111"/>
                  <a:gd name="T3" fmla="*/ 547 h 645"/>
                  <a:gd name="T4" fmla="*/ 541 w 1111"/>
                  <a:gd name="T5" fmla="*/ 523 h 645"/>
                  <a:gd name="T6" fmla="*/ 425 w 1111"/>
                  <a:gd name="T7" fmla="*/ 489 h 645"/>
                  <a:gd name="T8" fmla="*/ 411 w 1111"/>
                  <a:gd name="T9" fmla="*/ 491 h 645"/>
                  <a:gd name="T10" fmla="*/ 254 w 1111"/>
                  <a:gd name="T11" fmla="*/ 593 h 645"/>
                  <a:gd name="T12" fmla="*/ 134 w 1111"/>
                  <a:gd name="T13" fmla="*/ 637 h 645"/>
                  <a:gd name="T14" fmla="*/ 204 w 1111"/>
                  <a:gd name="T15" fmla="*/ 519 h 645"/>
                  <a:gd name="T16" fmla="*/ 242 w 1111"/>
                  <a:gd name="T17" fmla="*/ 423 h 645"/>
                  <a:gd name="T18" fmla="*/ 140 w 1111"/>
                  <a:gd name="T19" fmla="*/ 359 h 645"/>
                  <a:gd name="T20" fmla="*/ 78 w 1111"/>
                  <a:gd name="T21" fmla="*/ 256 h 645"/>
                  <a:gd name="T22" fmla="*/ 76 w 1111"/>
                  <a:gd name="T23" fmla="*/ 92 h 645"/>
                  <a:gd name="T24" fmla="*/ 126 w 1111"/>
                  <a:gd name="T25" fmla="*/ 2 h 645"/>
                  <a:gd name="T26" fmla="*/ 92 w 1111"/>
                  <a:gd name="T27" fmla="*/ 22 h 645"/>
                  <a:gd name="T28" fmla="*/ 22 w 1111"/>
                  <a:gd name="T29" fmla="*/ 124 h 645"/>
                  <a:gd name="T30" fmla="*/ 0 w 1111"/>
                  <a:gd name="T31" fmla="*/ 240 h 645"/>
                  <a:gd name="T32" fmla="*/ 40 w 1111"/>
                  <a:gd name="T33" fmla="*/ 361 h 645"/>
                  <a:gd name="T34" fmla="*/ 98 w 1111"/>
                  <a:gd name="T35" fmla="*/ 427 h 645"/>
                  <a:gd name="T36" fmla="*/ 178 w 1111"/>
                  <a:gd name="T37" fmla="*/ 467 h 645"/>
                  <a:gd name="T38" fmla="*/ 138 w 1111"/>
                  <a:gd name="T39" fmla="*/ 603 h 645"/>
                  <a:gd name="T40" fmla="*/ 118 w 1111"/>
                  <a:gd name="T41" fmla="*/ 645 h 645"/>
                  <a:gd name="T42" fmla="*/ 226 w 1111"/>
                  <a:gd name="T43" fmla="*/ 615 h 645"/>
                  <a:gd name="T44" fmla="*/ 381 w 1111"/>
                  <a:gd name="T45" fmla="*/ 527 h 645"/>
                  <a:gd name="T46" fmla="*/ 397 w 1111"/>
                  <a:gd name="T47" fmla="*/ 545 h 645"/>
                  <a:gd name="T48" fmla="*/ 555 w 1111"/>
                  <a:gd name="T49" fmla="*/ 579 h 645"/>
                  <a:gd name="T50" fmla="*/ 783 w 1111"/>
                  <a:gd name="T51" fmla="*/ 599 h 645"/>
                  <a:gd name="T52" fmla="*/ 961 w 1111"/>
                  <a:gd name="T53" fmla="*/ 577 h 645"/>
                  <a:gd name="T54" fmla="*/ 1073 w 1111"/>
                  <a:gd name="T55" fmla="*/ 511 h 645"/>
                  <a:gd name="T56" fmla="*/ 1109 w 1111"/>
                  <a:gd name="T57" fmla="*/ 471 h 645"/>
                  <a:gd name="T58" fmla="*/ 1045 w 1111"/>
                  <a:gd name="T59" fmla="*/ 509 h 645"/>
                  <a:gd name="T60" fmla="*/ 1055 w 1111"/>
                  <a:gd name="T61" fmla="*/ 511 h 645"/>
                  <a:gd name="T62" fmla="*/ 1095 w 1111"/>
                  <a:gd name="T63" fmla="*/ 475 h 645"/>
                  <a:gd name="T64" fmla="*/ 1007 w 1111"/>
                  <a:gd name="T65" fmla="*/ 549 h 645"/>
                  <a:gd name="T66" fmla="*/ 899 w 1111"/>
                  <a:gd name="T67" fmla="*/ 585 h 645"/>
                  <a:gd name="T68" fmla="*/ 693 w 1111"/>
                  <a:gd name="T69" fmla="*/ 587 h 645"/>
                  <a:gd name="T70" fmla="*/ 507 w 1111"/>
                  <a:gd name="T71" fmla="*/ 561 h 645"/>
                  <a:gd name="T72" fmla="*/ 381 w 1111"/>
                  <a:gd name="T73" fmla="*/ 525 h 645"/>
                  <a:gd name="T74" fmla="*/ 368 w 1111"/>
                  <a:gd name="T75" fmla="*/ 527 h 645"/>
                  <a:gd name="T76" fmla="*/ 240 w 1111"/>
                  <a:gd name="T77" fmla="*/ 605 h 645"/>
                  <a:gd name="T78" fmla="*/ 140 w 1111"/>
                  <a:gd name="T79" fmla="*/ 635 h 645"/>
                  <a:gd name="T80" fmla="*/ 156 w 1111"/>
                  <a:gd name="T81" fmla="*/ 591 h 645"/>
                  <a:gd name="T82" fmla="*/ 192 w 1111"/>
                  <a:gd name="T83" fmla="*/ 463 h 645"/>
                  <a:gd name="T84" fmla="*/ 106 w 1111"/>
                  <a:gd name="T85" fmla="*/ 413 h 645"/>
                  <a:gd name="T86" fmla="*/ 22 w 1111"/>
                  <a:gd name="T87" fmla="*/ 276 h 645"/>
                  <a:gd name="T88" fmla="*/ 14 w 1111"/>
                  <a:gd name="T89" fmla="*/ 198 h 645"/>
                  <a:gd name="T90" fmla="*/ 40 w 1111"/>
                  <a:gd name="T91" fmla="*/ 110 h 645"/>
                  <a:gd name="T92" fmla="*/ 124 w 1111"/>
                  <a:gd name="T93" fmla="*/ 4 h 645"/>
                  <a:gd name="T94" fmla="*/ 72 w 1111"/>
                  <a:gd name="T95" fmla="*/ 70 h 645"/>
                  <a:gd name="T96" fmla="*/ 50 w 1111"/>
                  <a:gd name="T97" fmla="*/ 190 h 645"/>
                  <a:gd name="T98" fmla="*/ 82 w 1111"/>
                  <a:gd name="T99" fmla="*/ 307 h 645"/>
                  <a:gd name="T100" fmla="*/ 144 w 1111"/>
                  <a:gd name="T101" fmla="*/ 385 h 645"/>
                  <a:gd name="T102" fmla="*/ 212 w 1111"/>
                  <a:gd name="T103" fmla="*/ 423 h 645"/>
                  <a:gd name="T104" fmla="*/ 224 w 1111"/>
                  <a:gd name="T105" fmla="*/ 439 h 645"/>
                  <a:gd name="T106" fmla="*/ 166 w 1111"/>
                  <a:gd name="T107" fmla="*/ 565 h 645"/>
                  <a:gd name="T108" fmla="*/ 118 w 1111"/>
                  <a:gd name="T109" fmla="*/ 645 h 645"/>
                  <a:gd name="T110" fmla="*/ 244 w 1111"/>
                  <a:gd name="T111" fmla="*/ 605 h 645"/>
                  <a:gd name="T112" fmla="*/ 423 w 1111"/>
                  <a:gd name="T113" fmla="*/ 493 h 645"/>
                  <a:gd name="T114" fmla="*/ 461 w 1111"/>
                  <a:gd name="T115" fmla="*/ 515 h 645"/>
                  <a:gd name="T116" fmla="*/ 615 w 1111"/>
                  <a:gd name="T117" fmla="*/ 543 h 645"/>
                  <a:gd name="T118" fmla="*/ 843 w 1111"/>
                  <a:gd name="T119" fmla="*/ 555 h 645"/>
                  <a:gd name="T120" fmla="*/ 1017 w 1111"/>
                  <a:gd name="T121" fmla="*/ 529 h 645"/>
                  <a:gd name="T122" fmla="*/ 1055 w 1111"/>
                  <a:gd name="T123" fmla="*/ 50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1" h="645">
                    <a:moveTo>
                      <a:pt x="1045" y="509"/>
                    </a:moveTo>
                    <a:lnTo>
                      <a:pt x="1045" y="509"/>
                    </a:lnTo>
                    <a:lnTo>
                      <a:pt x="1027" y="517"/>
                    </a:lnTo>
                    <a:lnTo>
                      <a:pt x="1007" y="525"/>
                    </a:lnTo>
                    <a:lnTo>
                      <a:pt x="987" y="531"/>
                    </a:lnTo>
                    <a:lnTo>
                      <a:pt x="965" y="537"/>
                    </a:lnTo>
                    <a:lnTo>
                      <a:pt x="923" y="543"/>
                    </a:lnTo>
                    <a:lnTo>
                      <a:pt x="879" y="547"/>
                    </a:lnTo>
                    <a:lnTo>
                      <a:pt x="833" y="549"/>
                    </a:lnTo>
                    <a:lnTo>
                      <a:pt x="789" y="547"/>
                    </a:lnTo>
                    <a:lnTo>
                      <a:pt x="703" y="543"/>
                    </a:lnTo>
                    <a:lnTo>
                      <a:pt x="703" y="543"/>
                    </a:lnTo>
                    <a:lnTo>
                      <a:pt x="623" y="535"/>
                    </a:lnTo>
                    <a:lnTo>
                      <a:pt x="541" y="523"/>
                    </a:lnTo>
                    <a:lnTo>
                      <a:pt x="541" y="523"/>
                    </a:lnTo>
                    <a:lnTo>
                      <a:pt x="511" y="517"/>
                    </a:lnTo>
                    <a:lnTo>
                      <a:pt x="481" y="511"/>
                    </a:lnTo>
                    <a:lnTo>
                      <a:pt x="451" y="501"/>
                    </a:lnTo>
                    <a:lnTo>
                      <a:pt x="437" y="495"/>
                    </a:lnTo>
                    <a:lnTo>
                      <a:pt x="425" y="489"/>
                    </a:lnTo>
                    <a:lnTo>
                      <a:pt x="425" y="489"/>
                    </a:lnTo>
                    <a:lnTo>
                      <a:pt x="421" y="489"/>
                    </a:lnTo>
                    <a:lnTo>
                      <a:pt x="417" y="489"/>
                    </a:lnTo>
                    <a:lnTo>
                      <a:pt x="411" y="491"/>
                    </a:lnTo>
                    <a:lnTo>
                      <a:pt x="411" y="491"/>
                    </a:lnTo>
                    <a:lnTo>
                      <a:pt x="374" y="521"/>
                    </a:lnTo>
                    <a:lnTo>
                      <a:pt x="336" y="547"/>
                    </a:lnTo>
                    <a:lnTo>
                      <a:pt x="296" y="571"/>
                    </a:lnTo>
                    <a:lnTo>
                      <a:pt x="254" y="593"/>
                    </a:lnTo>
                    <a:lnTo>
                      <a:pt x="254" y="593"/>
                    </a:lnTo>
                    <a:lnTo>
                      <a:pt x="232" y="603"/>
                    </a:lnTo>
                    <a:lnTo>
                      <a:pt x="208" y="613"/>
                    </a:lnTo>
                    <a:lnTo>
                      <a:pt x="160" y="629"/>
                    </a:lnTo>
                    <a:lnTo>
                      <a:pt x="160" y="629"/>
                    </a:lnTo>
                    <a:lnTo>
                      <a:pt x="134" y="637"/>
                    </a:lnTo>
                    <a:lnTo>
                      <a:pt x="134" y="637"/>
                    </a:lnTo>
                    <a:lnTo>
                      <a:pt x="154" y="607"/>
                    </a:lnTo>
                    <a:lnTo>
                      <a:pt x="154" y="607"/>
                    </a:lnTo>
                    <a:lnTo>
                      <a:pt x="180" y="563"/>
                    </a:lnTo>
                    <a:lnTo>
                      <a:pt x="204" y="519"/>
                    </a:lnTo>
                    <a:lnTo>
                      <a:pt x="224" y="473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4" y="425"/>
                    </a:lnTo>
                    <a:lnTo>
                      <a:pt x="242" y="423"/>
                    </a:lnTo>
                    <a:lnTo>
                      <a:pt x="242" y="423"/>
                    </a:lnTo>
                    <a:lnTo>
                      <a:pt x="214" y="413"/>
                    </a:lnTo>
                    <a:lnTo>
                      <a:pt x="186" y="397"/>
                    </a:lnTo>
                    <a:lnTo>
                      <a:pt x="162" y="381"/>
                    </a:lnTo>
                    <a:lnTo>
                      <a:pt x="140" y="359"/>
                    </a:lnTo>
                    <a:lnTo>
                      <a:pt x="120" y="337"/>
                    </a:lnTo>
                    <a:lnTo>
                      <a:pt x="104" y="311"/>
                    </a:lnTo>
                    <a:lnTo>
                      <a:pt x="88" y="286"/>
                    </a:lnTo>
                    <a:lnTo>
                      <a:pt x="78" y="256"/>
                    </a:lnTo>
                    <a:lnTo>
                      <a:pt x="78" y="256"/>
                    </a:lnTo>
                    <a:lnTo>
                      <a:pt x="68" y="224"/>
                    </a:lnTo>
                    <a:lnTo>
                      <a:pt x="64" y="190"/>
                    </a:lnTo>
                    <a:lnTo>
                      <a:pt x="64" y="156"/>
                    </a:lnTo>
                    <a:lnTo>
                      <a:pt x="68" y="124"/>
                    </a:lnTo>
                    <a:lnTo>
                      <a:pt x="76" y="92"/>
                    </a:lnTo>
                    <a:lnTo>
                      <a:pt x="88" y="62"/>
                    </a:lnTo>
                    <a:lnTo>
                      <a:pt x="10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92" y="22"/>
                    </a:lnTo>
                    <a:lnTo>
                      <a:pt x="74" y="40"/>
                    </a:lnTo>
                    <a:lnTo>
                      <a:pt x="58" y="60"/>
                    </a:lnTo>
                    <a:lnTo>
                      <a:pt x="44" y="80"/>
                    </a:lnTo>
                    <a:lnTo>
                      <a:pt x="32" y="102"/>
                    </a:lnTo>
                    <a:lnTo>
                      <a:pt x="22" y="124"/>
                    </a:lnTo>
                    <a:lnTo>
                      <a:pt x="14" y="146"/>
                    </a:lnTo>
                    <a:lnTo>
                      <a:pt x="6" y="170"/>
                    </a:lnTo>
                    <a:lnTo>
                      <a:pt x="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4" y="264"/>
                    </a:lnTo>
                    <a:lnTo>
                      <a:pt x="8" y="290"/>
                    </a:lnTo>
                    <a:lnTo>
                      <a:pt x="16" y="313"/>
                    </a:lnTo>
                    <a:lnTo>
                      <a:pt x="26" y="337"/>
                    </a:lnTo>
                    <a:lnTo>
                      <a:pt x="40" y="361"/>
                    </a:lnTo>
                    <a:lnTo>
                      <a:pt x="40" y="361"/>
                    </a:lnTo>
                    <a:lnTo>
                      <a:pt x="52" y="379"/>
                    </a:lnTo>
                    <a:lnTo>
                      <a:pt x="66" y="397"/>
                    </a:lnTo>
                    <a:lnTo>
                      <a:pt x="82" y="411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140" y="451"/>
                    </a:lnTo>
                    <a:lnTo>
                      <a:pt x="166" y="465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78" y="467"/>
                    </a:lnTo>
                    <a:lnTo>
                      <a:pt x="166" y="511"/>
                    </a:lnTo>
                    <a:lnTo>
                      <a:pt x="154" y="559"/>
                    </a:lnTo>
                    <a:lnTo>
                      <a:pt x="146" y="581"/>
                    </a:lnTo>
                    <a:lnTo>
                      <a:pt x="138" y="603"/>
                    </a:lnTo>
                    <a:lnTo>
                      <a:pt x="128" y="623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6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58" y="637"/>
                    </a:lnTo>
                    <a:lnTo>
                      <a:pt x="192" y="627"/>
                    </a:lnTo>
                    <a:lnTo>
                      <a:pt x="226" y="615"/>
                    </a:lnTo>
                    <a:lnTo>
                      <a:pt x="258" y="601"/>
                    </a:lnTo>
                    <a:lnTo>
                      <a:pt x="290" y="587"/>
                    </a:lnTo>
                    <a:lnTo>
                      <a:pt x="320" y="569"/>
                    </a:lnTo>
                    <a:lnTo>
                      <a:pt x="350" y="549"/>
                    </a:lnTo>
                    <a:lnTo>
                      <a:pt x="381" y="527"/>
                    </a:lnTo>
                    <a:lnTo>
                      <a:pt x="381" y="527"/>
                    </a:lnTo>
                    <a:lnTo>
                      <a:pt x="366" y="529"/>
                    </a:lnTo>
                    <a:lnTo>
                      <a:pt x="366" y="529"/>
                    </a:lnTo>
                    <a:lnTo>
                      <a:pt x="381" y="537"/>
                    </a:lnTo>
                    <a:lnTo>
                      <a:pt x="397" y="545"/>
                    </a:lnTo>
                    <a:lnTo>
                      <a:pt x="431" y="555"/>
                    </a:lnTo>
                    <a:lnTo>
                      <a:pt x="463" y="563"/>
                    </a:lnTo>
                    <a:lnTo>
                      <a:pt x="497" y="569"/>
                    </a:lnTo>
                    <a:lnTo>
                      <a:pt x="497" y="569"/>
                    </a:lnTo>
                    <a:lnTo>
                      <a:pt x="555" y="579"/>
                    </a:lnTo>
                    <a:lnTo>
                      <a:pt x="615" y="587"/>
                    </a:lnTo>
                    <a:lnTo>
                      <a:pt x="673" y="593"/>
                    </a:lnTo>
                    <a:lnTo>
                      <a:pt x="733" y="597"/>
                    </a:lnTo>
                    <a:lnTo>
                      <a:pt x="733" y="597"/>
                    </a:lnTo>
                    <a:lnTo>
                      <a:pt x="783" y="599"/>
                    </a:lnTo>
                    <a:lnTo>
                      <a:pt x="835" y="597"/>
                    </a:lnTo>
                    <a:lnTo>
                      <a:pt x="885" y="593"/>
                    </a:lnTo>
                    <a:lnTo>
                      <a:pt x="935" y="585"/>
                    </a:lnTo>
                    <a:lnTo>
                      <a:pt x="935" y="585"/>
                    </a:lnTo>
                    <a:lnTo>
                      <a:pt x="961" y="577"/>
                    </a:lnTo>
                    <a:lnTo>
                      <a:pt x="987" y="569"/>
                    </a:lnTo>
                    <a:lnTo>
                      <a:pt x="1009" y="557"/>
                    </a:lnTo>
                    <a:lnTo>
                      <a:pt x="1031" y="543"/>
                    </a:lnTo>
                    <a:lnTo>
                      <a:pt x="1053" y="529"/>
                    </a:lnTo>
                    <a:lnTo>
                      <a:pt x="1073" y="511"/>
                    </a:lnTo>
                    <a:lnTo>
                      <a:pt x="1091" y="493"/>
                    </a:lnTo>
                    <a:lnTo>
                      <a:pt x="1109" y="473"/>
                    </a:lnTo>
                    <a:lnTo>
                      <a:pt x="1109" y="473"/>
                    </a:lnTo>
                    <a:lnTo>
                      <a:pt x="1111" y="473"/>
                    </a:lnTo>
                    <a:lnTo>
                      <a:pt x="1109" y="471"/>
                    </a:lnTo>
                    <a:lnTo>
                      <a:pt x="1105" y="471"/>
                    </a:lnTo>
                    <a:lnTo>
                      <a:pt x="1097" y="473"/>
                    </a:lnTo>
                    <a:lnTo>
                      <a:pt x="1097" y="473"/>
                    </a:lnTo>
                    <a:lnTo>
                      <a:pt x="1073" y="491"/>
                    </a:lnTo>
                    <a:lnTo>
                      <a:pt x="1045" y="509"/>
                    </a:lnTo>
                    <a:lnTo>
                      <a:pt x="1045" y="509"/>
                    </a:lnTo>
                    <a:lnTo>
                      <a:pt x="1043" y="511"/>
                    </a:lnTo>
                    <a:lnTo>
                      <a:pt x="1045" y="513"/>
                    </a:lnTo>
                    <a:lnTo>
                      <a:pt x="1051" y="513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83" y="495"/>
                    </a:lnTo>
                    <a:lnTo>
                      <a:pt x="1109" y="475"/>
                    </a:lnTo>
                    <a:lnTo>
                      <a:pt x="1109" y="475"/>
                    </a:lnTo>
                    <a:lnTo>
                      <a:pt x="1095" y="475"/>
                    </a:lnTo>
                    <a:lnTo>
                      <a:pt x="1095" y="475"/>
                    </a:lnTo>
                    <a:lnTo>
                      <a:pt x="1075" y="497"/>
                    </a:lnTo>
                    <a:lnTo>
                      <a:pt x="1053" y="517"/>
                    </a:lnTo>
                    <a:lnTo>
                      <a:pt x="1031" y="533"/>
                    </a:lnTo>
                    <a:lnTo>
                      <a:pt x="1007" y="549"/>
                    </a:lnTo>
                    <a:lnTo>
                      <a:pt x="983" y="561"/>
                    </a:lnTo>
                    <a:lnTo>
                      <a:pt x="955" y="571"/>
                    </a:lnTo>
                    <a:lnTo>
                      <a:pt x="927" y="579"/>
                    </a:lnTo>
                    <a:lnTo>
                      <a:pt x="899" y="585"/>
                    </a:lnTo>
                    <a:lnTo>
                      <a:pt x="899" y="585"/>
                    </a:lnTo>
                    <a:lnTo>
                      <a:pt x="847" y="589"/>
                    </a:lnTo>
                    <a:lnTo>
                      <a:pt x="795" y="591"/>
                    </a:lnTo>
                    <a:lnTo>
                      <a:pt x="745" y="589"/>
                    </a:lnTo>
                    <a:lnTo>
                      <a:pt x="693" y="587"/>
                    </a:lnTo>
                    <a:lnTo>
                      <a:pt x="693" y="587"/>
                    </a:lnTo>
                    <a:lnTo>
                      <a:pt x="647" y="583"/>
                    </a:lnTo>
                    <a:lnTo>
                      <a:pt x="599" y="577"/>
                    </a:lnTo>
                    <a:lnTo>
                      <a:pt x="553" y="569"/>
                    </a:lnTo>
                    <a:lnTo>
                      <a:pt x="507" y="561"/>
                    </a:lnTo>
                    <a:lnTo>
                      <a:pt x="507" y="561"/>
                    </a:lnTo>
                    <a:lnTo>
                      <a:pt x="475" y="555"/>
                    </a:lnTo>
                    <a:lnTo>
                      <a:pt x="443" y="547"/>
                    </a:lnTo>
                    <a:lnTo>
                      <a:pt x="411" y="537"/>
                    </a:lnTo>
                    <a:lnTo>
                      <a:pt x="395" y="531"/>
                    </a:lnTo>
                    <a:lnTo>
                      <a:pt x="381" y="525"/>
                    </a:lnTo>
                    <a:lnTo>
                      <a:pt x="381" y="525"/>
                    </a:lnTo>
                    <a:lnTo>
                      <a:pt x="378" y="523"/>
                    </a:lnTo>
                    <a:lnTo>
                      <a:pt x="374" y="523"/>
                    </a:lnTo>
                    <a:lnTo>
                      <a:pt x="368" y="527"/>
                    </a:lnTo>
                    <a:lnTo>
                      <a:pt x="368" y="527"/>
                    </a:lnTo>
                    <a:lnTo>
                      <a:pt x="338" y="549"/>
                    </a:lnTo>
                    <a:lnTo>
                      <a:pt x="306" y="569"/>
                    </a:lnTo>
                    <a:lnTo>
                      <a:pt x="274" y="589"/>
                    </a:lnTo>
                    <a:lnTo>
                      <a:pt x="240" y="605"/>
                    </a:lnTo>
                    <a:lnTo>
                      <a:pt x="240" y="605"/>
                    </a:lnTo>
                    <a:lnTo>
                      <a:pt x="212" y="615"/>
                    </a:lnTo>
                    <a:lnTo>
                      <a:pt x="182" y="625"/>
                    </a:lnTo>
                    <a:lnTo>
                      <a:pt x="182" y="625"/>
                    </a:lnTo>
                    <a:lnTo>
                      <a:pt x="154" y="633"/>
                    </a:lnTo>
                    <a:lnTo>
                      <a:pt x="140" y="635"/>
                    </a:lnTo>
                    <a:lnTo>
                      <a:pt x="138" y="633"/>
                    </a:lnTo>
                    <a:lnTo>
                      <a:pt x="138" y="631"/>
                    </a:lnTo>
                    <a:lnTo>
                      <a:pt x="138" y="631"/>
                    </a:lnTo>
                    <a:lnTo>
                      <a:pt x="148" y="611"/>
                    </a:lnTo>
                    <a:lnTo>
                      <a:pt x="156" y="591"/>
                    </a:lnTo>
                    <a:lnTo>
                      <a:pt x="170" y="549"/>
                    </a:lnTo>
                    <a:lnTo>
                      <a:pt x="182" y="507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3"/>
                    </a:lnTo>
                    <a:lnTo>
                      <a:pt x="192" y="461"/>
                    </a:lnTo>
                    <a:lnTo>
                      <a:pt x="192" y="461"/>
                    </a:lnTo>
                    <a:lnTo>
                      <a:pt x="160" y="449"/>
                    </a:lnTo>
                    <a:lnTo>
                      <a:pt x="132" y="433"/>
                    </a:lnTo>
                    <a:lnTo>
                      <a:pt x="106" y="413"/>
                    </a:lnTo>
                    <a:lnTo>
                      <a:pt x="82" y="391"/>
                    </a:lnTo>
                    <a:lnTo>
                      <a:pt x="62" y="365"/>
                    </a:lnTo>
                    <a:lnTo>
                      <a:pt x="44" y="337"/>
                    </a:lnTo>
                    <a:lnTo>
                      <a:pt x="32" y="307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18" y="256"/>
                    </a:lnTo>
                    <a:lnTo>
                      <a:pt x="14" y="238"/>
                    </a:lnTo>
                    <a:lnTo>
                      <a:pt x="14" y="218"/>
                    </a:lnTo>
                    <a:lnTo>
                      <a:pt x="14" y="198"/>
                    </a:lnTo>
                    <a:lnTo>
                      <a:pt x="18" y="180"/>
                    </a:lnTo>
                    <a:lnTo>
                      <a:pt x="22" y="162"/>
                    </a:lnTo>
                    <a:lnTo>
                      <a:pt x="26" y="144"/>
                    </a:lnTo>
                    <a:lnTo>
                      <a:pt x="32" y="126"/>
                    </a:lnTo>
                    <a:lnTo>
                      <a:pt x="40" y="110"/>
                    </a:lnTo>
                    <a:lnTo>
                      <a:pt x="50" y="92"/>
                    </a:lnTo>
                    <a:lnTo>
                      <a:pt x="70" y="60"/>
                    </a:lnTo>
                    <a:lnTo>
                      <a:pt x="96" y="32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96" y="26"/>
                    </a:lnTo>
                    <a:lnTo>
                      <a:pt x="82" y="48"/>
                    </a:lnTo>
                    <a:lnTo>
                      <a:pt x="72" y="70"/>
                    </a:lnTo>
                    <a:lnTo>
                      <a:pt x="62" y="94"/>
                    </a:lnTo>
                    <a:lnTo>
                      <a:pt x="56" y="118"/>
                    </a:lnTo>
                    <a:lnTo>
                      <a:pt x="52" y="142"/>
                    </a:lnTo>
                    <a:lnTo>
                      <a:pt x="50" y="166"/>
                    </a:lnTo>
                    <a:lnTo>
                      <a:pt x="50" y="190"/>
                    </a:lnTo>
                    <a:lnTo>
                      <a:pt x="52" y="214"/>
                    </a:lnTo>
                    <a:lnTo>
                      <a:pt x="56" y="238"/>
                    </a:lnTo>
                    <a:lnTo>
                      <a:pt x="62" y="262"/>
                    </a:lnTo>
                    <a:lnTo>
                      <a:pt x="72" y="286"/>
                    </a:lnTo>
                    <a:lnTo>
                      <a:pt x="82" y="307"/>
                    </a:lnTo>
                    <a:lnTo>
                      <a:pt x="96" y="329"/>
                    </a:lnTo>
                    <a:lnTo>
                      <a:pt x="112" y="349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44" y="385"/>
                    </a:lnTo>
                    <a:lnTo>
                      <a:pt x="162" y="399"/>
                    </a:lnTo>
                    <a:lnTo>
                      <a:pt x="182" y="411"/>
                    </a:lnTo>
                    <a:lnTo>
                      <a:pt x="202" y="421"/>
                    </a:lnTo>
                    <a:lnTo>
                      <a:pt x="202" y="421"/>
                    </a:lnTo>
                    <a:lnTo>
                      <a:pt x="212" y="423"/>
                    </a:lnTo>
                    <a:lnTo>
                      <a:pt x="220" y="427"/>
                    </a:lnTo>
                    <a:lnTo>
                      <a:pt x="224" y="429"/>
                    </a:lnTo>
                    <a:lnTo>
                      <a:pt x="226" y="431"/>
                    </a:lnTo>
                    <a:lnTo>
                      <a:pt x="226" y="435"/>
                    </a:lnTo>
                    <a:lnTo>
                      <a:pt x="224" y="439"/>
                    </a:lnTo>
                    <a:lnTo>
                      <a:pt x="224" y="439"/>
                    </a:lnTo>
                    <a:lnTo>
                      <a:pt x="208" y="481"/>
                    </a:lnTo>
                    <a:lnTo>
                      <a:pt x="208" y="481"/>
                    </a:lnTo>
                    <a:lnTo>
                      <a:pt x="188" y="523"/>
                    </a:lnTo>
                    <a:lnTo>
                      <a:pt x="166" y="565"/>
                    </a:lnTo>
                    <a:lnTo>
                      <a:pt x="142" y="605"/>
                    </a:lnTo>
                    <a:lnTo>
                      <a:pt x="116" y="643"/>
                    </a:lnTo>
                    <a:lnTo>
                      <a:pt x="116" y="643"/>
                    </a:lnTo>
                    <a:lnTo>
                      <a:pt x="114" y="645"/>
                    </a:lnTo>
                    <a:lnTo>
                      <a:pt x="118" y="645"/>
                    </a:lnTo>
                    <a:lnTo>
                      <a:pt x="124" y="645"/>
                    </a:lnTo>
                    <a:lnTo>
                      <a:pt x="124" y="645"/>
                    </a:lnTo>
                    <a:lnTo>
                      <a:pt x="164" y="635"/>
                    </a:lnTo>
                    <a:lnTo>
                      <a:pt x="204" y="621"/>
                    </a:lnTo>
                    <a:lnTo>
                      <a:pt x="244" y="605"/>
                    </a:lnTo>
                    <a:lnTo>
                      <a:pt x="282" y="587"/>
                    </a:lnTo>
                    <a:lnTo>
                      <a:pt x="320" y="567"/>
                    </a:lnTo>
                    <a:lnTo>
                      <a:pt x="354" y="545"/>
                    </a:lnTo>
                    <a:lnTo>
                      <a:pt x="391" y="519"/>
                    </a:lnTo>
                    <a:lnTo>
                      <a:pt x="423" y="493"/>
                    </a:lnTo>
                    <a:lnTo>
                      <a:pt x="423" y="493"/>
                    </a:lnTo>
                    <a:lnTo>
                      <a:pt x="411" y="495"/>
                    </a:lnTo>
                    <a:lnTo>
                      <a:pt x="411" y="495"/>
                    </a:lnTo>
                    <a:lnTo>
                      <a:pt x="435" y="507"/>
                    </a:lnTo>
                    <a:lnTo>
                      <a:pt x="461" y="515"/>
                    </a:lnTo>
                    <a:lnTo>
                      <a:pt x="489" y="521"/>
                    </a:lnTo>
                    <a:lnTo>
                      <a:pt x="515" y="527"/>
                    </a:lnTo>
                    <a:lnTo>
                      <a:pt x="515" y="527"/>
                    </a:lnTo>
                    <a:lnTo>
                      <a:pt x="565" y="535"/>
                    </a:lnTo>
                    <a:lnTo>
                      <a:pt x="615" y="543"/>
                    </a:lnTo>
                    <a:lnTo>
                      <a:pt x="663" y="547"/>
                    </a:lnTo>
                    <a:lnTo>
                      <a:pt x="713" y="551"/>
                    </a:lnTo>
                    <a:lnTo>
                      <a:pt x="713" y="551"/>
                    </a:lnTo>
                    <a:lnTo>
                      <a:pt x="799" y="555"/>
                    </a:lnTo>
                    <a:lnTo>
                      <a:pt x="843" y="555"/>
                    </a:lnTo>
                    <a:lnTo>
                      <a:pt x="887" y="553"/>
                    </a:lnTo>
                    <a:lnTo>
                      <a:pt x="931" y="549"/>
                    </a:lnTo>
                    <a:lnTo>
                      <a:pt x="975" y="541"/>
                    </a:lnTo>
                    <a:lnTo>
                      <a:pt x="995" y="535"/>
                    </a:lnTo>
                    <a:lnTo>
                      <a:pt x="1017" y="529"/>
                    </a:lnTo>
                    <a:lnTo>
                      <a:pt x="1037" y="521"/>
                    </a:lnTo>
                    <a:lnTo>
                      <a:pt x="1055" y="511"/>
                    </a:lnTo>
                    <a:lnTo>
                      <a:pt x="1055" y="511"/>
                    </a:lnTo>
                    <a:lnTo>
                      <a:pt x="1059" y="509"/>
                    </a:lnTo>
                    <a:lnTo>
                      <a:pt x="1055" y="507"/>
                    </a:lnTo>
                    <a:lnTo>
                      <a:pt x="1051" y="507"/>
                    </a:lnTo>
                    <a:lnTo>
                      <a:pt x="1045" y="509"/>
                    </a:lnTo>
                    <a:lnTo>
                      <a:pt x="1045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4898673" y="2961507"/>
                <a:ext cx="1893889" cy="1319213"/>
              </a:xfrm>
              <a:custGeom>
                <a:avLst/>
                <a:gdLst>
                  <a:gd name="T0" fmla="*/ 158 w 1193"/>
                  <a:gd name="T1" fmla="*/ 593 h 831"/>
                  <a:gd name="T2" fmla="*/ 80 w 1193"/>
                  <a:gd name="T3" fmla="*/ 531 h 831"/>
                  <a:gd name="T4" fmla="*/ 20 w 1193"/>
                  <a:gd name="T5" fmla="*/ 412 h 831"/>
                  <a:gd name="T6" fmla="*/ 12 w 1193"/>
                  <a:gd name="T7" fmla="*/ 360 h 831"/>
                  <a:gd name="T8" fmla="*/ 38 w 1193"/>
                  <a:gd name="T9" fmla="*/ 246 h 831"/>
                  <a:gd name="T10" fmla="*/ 98 w 1193"/>
                  <a:gd name="T11" fmla="*/ 162 h 831"/>
                  <a:gd name="T12" fmla="*/ 212 w 1193"/>
                  <a:gd name="T13" fmla="*/ 82 h 831"/>
                  <a:gd name="T14" fmla="*/ 349 w 1193"/>
                  <a:gd name="T15" fmla="*/ 34 h 831"/>
                  <a:gd name="T16" fmla="*/ 493 w 1193"/>
                  <a:gd name="T17" fmla="*/ 12 h 831"/>
                  <a:gd name="T18" fmla="*/ 633 w 1193"/>
                  <a:gd name="T19" fmla="*/ 14 h 831"/>
                  <a:gd name="T20" fmla="*/ 781 w 1193"/>
                  <a:gd name="T21" fmla="*/ 36 h 831"/>
                  <a:gd name="T22" fmla="*/ 937 w 1193"/>
                  <a:gd name="T23" fmla="*/ 82 h 831"/>
                  <a:gd name="T24" fmla="*/ 1071 w 1193"/>
                  <a:gd name="T25" fmla="*/ 160 h 831"/>
                  <a:gd name="T26" fmla="*/ 1143 w 1193"/>
                  <a:gd name="T27" fmla="*/ 248 h 831"/>
                  <a:gd name="T28" fmla="*/ 1169 w 1193"/>
                  <a:gd name="T29" fmla="*/ 312 h 831"/>
                  <a:gd name="T30" fmla="*/ 1173 w 1193"/>
                  <a:gd name="T31" fmla="*/ 442 h 831"/>
                  <a:gd name="T32" fmla="*/ 1127 w 1193"/>
                  <a:gd name="T33" fmla="*/ 563 h 831"/>
                  <a:gd name="T34" fmla="*/ 1041 w 1193"/>
                  <a:gd name="T35" fmla="*/ 661 h 831"/>
                  <a:gd name="T36" fmla="*/ 957 w 1193"/>
                  <a:gd name="T37" fmla="*/ 707 h 831"/>
                  <a:gd name="T38" fmla="*/ 795 w 1193"/>
                  <a:gd name="T39" fmla="*/ 731 h 831"/>
                  <a:gd name="T40" fmla="*/ 633 w 1193"/>
                  <a:gd name="T41" fmla="*/ 723 h 831"/>
                  <a:gd name="T42" fmla="*/ 449 w 1193"/>
                  <a:gd name="T43" fmla="*/ 697 h 831"/>
                  <a:gd name="T44" fmla="*/ 373 w 1193"/>
                  <a:gd name="T45" fmla="*/ 671 h 831"/>
                  <a:gd name="T46" fmla="*/ 361 w 1193"/>
                  <a:gd name="T47" fmla="*/ 675 h 831"/>
                  <a:gd name="T48" fmla="*/ 224 w 1193"/>
                  <a:gd name="T49" fmla="*/ 765 h 831"/>
                  <a:gd name="T50" fmla="*/ 72 w 1193"/>
                  <a:gd name="T51" fmla="*/ 821 h 831"/>
                  <a:gd name="T52" fmla="*/ 96 w 1193"/>
                  <a:gd name="T53" fmla="*/ 803 h 831"/>
                  <a:gd name="T54" fmla="*/ 194 w 1193"/>
                  <a:gd name="T55" fmla="*/ 611 h 831"/>
                  <a:gd name="T56" fmla="*/ 188 w 1193"/>
                  <a:gd name="T57" fmla="*/ 605 h 831"/>
                  <a:gd name="T58" fmla="*/ 156 w 1193"/>
                  <a:gd name="T59" fmla="*/ 667 h 831"/>
                  <a:gd name="T60" fmla="*/ 66 w 1193"/>
                  <a:gd name="T61" fmla="*/ 825 h 831"/>
                  <a:gd name="T62" fmla="*/ 70 w 1193"/>
                  <a:gd name="T63" fmla="*/ 831 h 831"/>
                  <a:gd name="T64" fmla="*/ 156 w 1193"/>
                  <a:gd name="T65" fmla="*/ 807 h 831"/>
                  <a:gd name="T66" fmla="*/ 306 w 1193"/>
                  <a:gd name="T67" fmla="*/ 729 h 831"/>
                  <a:gd name="T68" fmla="*/ 361 w 1193"/>
                  <a:gd name="T69" fmla="*/ 681 h 831"/>
                  <a:gd name="T70" fmla="*/ 429 w 1193"/>
                  <a:gd name="T71" fmla="*/ 705 h 831"/>
                  <a:gd name="T72" fmla="*/ 557 w 1193"/>
                  <a:gd name="T73" fmla="*/ 727 h 831"/>
                  <a:gd name="T74" fmla="*/ 735 w 1193"/>
                  <a:gd name="T75" fmla="*/ 739 h 831"/>
                  <a:gd name="T76" fmla="*/ 919 w 1193"/>
                  <a:gd name="T77" fmla="*/ 725 h 831"/>
                  <a:gd name="T78" fmla="*/ 991 w 1193"/>
                  <a:gd name="T79" fmla="*/ 703 h 831"/>
                  <a:gd name="T80" fmla="*/ 1073 w 1193"/>
                  <a:gd name="T81" fmla="*/ 649 h 831"/>
                  <a:gd name="T82" fmla="*/ 1125 w 1193"/>
                  <a:gd name="T83" fmla="*/ 589 h 831"/>
                  <a:gd name="T84" fmla="*/ 1177 w 1193"/>
                  <a:gd name="T85" fmla="*/ 488 h 831"/>
                  <a:gd name="T86" fmla="*/ 1193 w 1193"/>
                  <a:gd name="T87" fmla="*/ 376 h 831"/>
                  <a:gd name="T88" fmla="*/ 1169 w 1193"/>
                  <a:gd name="T89" fmla="*/ 266 h 831"/>
                  <a:gd name="T90" fmla="*/ 1123 w 1193"/>
                  <a:gd name="T91" fmla="*/ 192 h 831"/>
                  <a:gd name="T92" fmla="*/ 1015 w 1193"/>
                  <a:gd name="T93" fmla="*/ 108 h 831"/>
                  <a:gd name="T94" fmla="*/ 891 w 1193"/>
                  <a:gd name="T95" fmla="*/ 54 h 831"/>
                  <a:gd name="T96" fmla="*/ 785 w 1193"/>
                  <a:gd name="T97" fmla="*/ 26 h 831"/>
                  <a:gd name="T98" fmla="*/ 603 w 1193"/>
                  <a:gd name="T99" fmla="*/ 2 h 831"/>
                  <a:gd name="T100" fmla="*/ 463 w 1193"/>
                  <a:gd name="T101" fmla="*/ 4 h 831"/>
                  <a:gd name="T102" fmla="*/ 318 w 1193"/>
                  <a:gd name="T103" fmla="*/ 32 h 831"/>
                  <a:gd name="T104" fmla="*/ 184 w 1193"/>
                  <a:gd name="T105" fmla="*/ 86 h 831"/>
                  <a:gd name="T106" fmla="*/ 72 w 1193"/>
                  <a:gd name="T107" fmla="*/ 174 h 831"/>
                  <a:gd name="T108" fmla="*/ 18 w 1193"/>
                  <a:gd name="T109" fmla="*/ 262 h 831"/>
                  <a:gd name="T110" fmla="*/ 2 w 1193"/>
                  <a:gd name="T111" fmla="*/ 392 h 831"/>
                  <a:gd name="T112" fmla="*/ 46 w 1193"/>
                  <a:gd name="T113" fmla="*/ 515 h 831"/>
                  <a:gd name="T114" fmla="*/ 132 w 1193"/>
                  <a:gd name="T115" fmla="*/ 595 h 831"/>
                  <a:gd name="T116" fmla="*/ 182 w 1193"/>
                  <a:gd name="T117" fmla="*/ 617 h 831"/>
                  <a:gd name="T118" fmla="*/ 194 w 1193"/>
                  <a:gd name="T119" fmla="*/ 607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3" h="831">
                    <a:moveTo>
                      <a:pt x="190" y="607"/>
                    </a:moveTo>
                    <a:lnTo>
                      <a:pt x="190" y="607"/>
                    </a:lnTo>
                    <a:lnTo>
                      <a:pt x="174" y="601"/>
                    </a:lnTo>
                    <a:lnTo>
                      <a:pt x="158" y="593"/>
                    </a:lnTo>
                    <a:lnTo>
                      <a:pt x="144" y="585"/>
                    </a:lnTo>
                    <a:lnTo>
                      <a:pt x="130" y="577"/>
                    </a:lnTo>
                    <a:lnTo>
                      <a:pt x="102" y="555"/>
                    </a:lnTo>
                    <a:lnTo>
                      <a:pt x="80" y="531"/>
                    </a:lnTo>
                    <a:lnTo>
                      <a:pt x="60" y="505"/>
                    </a:lnTo>
                    <a:lnTo>
                      <a:pt x="42" y="476"/>
                    </a:lnTo>
                    <a:lnTo>
                      <a:pt x="30" y="446"/>
                    </a:lnTo>
                    <a:lnTo>
                      <a:pt x="20" y="412"/>
                    </a:lnTo>
                    <a:lnTo>
                      <a:pt x="20" y="412"/>
                    </a:lnTo>
                    <a:lnTo>
                      <a:pt x="16" y="394"/>
                    </a:lnTo>
                    <a:lnTo>
                      <a:pt x="14" y="378"/>
                    </a:lnTo>
                    <a:lnTo>
                      <a:pt x="12" y="360"/>
                    </a:lnTo>
                    <a:lnTo>
                      <a:pt x="14" y="342"/>
                    </a:lnTo>
                    <a:lnTo>
                      <a:pt x="18" y="310"/>
                    </a:lnTo>
                    <a:lnTo>
                      <a:pt x="26" y="278"/>
                    </a:lnTo>
                    <a:lnTo>
                      <a:pt x="38" y="246"/>
                    </a:lnTo>
                    <a:lnTo>
                      <a:pt x="56" y="216"/>
                    </a:lnTo>
                    <a:lnTo>
                      <a:pt x="76" y="188"/>
                    </a:lnTo>
                    <a:lnTo>
                      <a:pt x="98" y="162"/>
                    </a:lnTo>
                    <a:lnTo>
                      <a:pt x="98" y="162"/>
                    </a:lnTo>
                    <a:lnTo>
                      <a:pt x="124" y="140"/>
                    </a:lnTo>
                    <a:lnTo>
                      <a:pt x="152" y="118"/>
                    </a:lnTo>
                    <a:lnTo>
                      <a:pt x="182" y="98"/>
                    </a:lnTo>
                    <a:lnTo>
                      <a:pt x="212" y="82"/>
                    </a:lnTo>
                    <a:lnTo>
                      <a:pt x="244" y="66"/>
                    </a:lnTo>
                    <a:lnTo>
                      <a:pt x="278" y="54"/>
                    </a:lnTo>
                    <a:lnTo>
                      <a:pt x="312" y="42"/>
                    </a:lnTo>
                    <a:lnTo>
                      <a:pt x="349" y="34"/>
                    </a:lnTo>
                    <a:lnTo>
                      <a:pt x="385" y="26"/>
                    </a:lnTo>
                    <a:lnTo>
                      <a:pt x="421" y="20"/>
                    </a:lnTo>
                    <a:lnTo>
                      <a:pt x="457" y="16"/>
                    </a:lnTo>
                    <a:lnTo>
                      <a:pt x="493" y="12"/>
                    </a:lnTo>
                    <a:lnTo>
                      <a:pt x="529" y="12"/>
                    </a:lnTo>
                    <a:lnTo>
                      <a:pt x="563" y="12"/>
                    </a:lnTo>
                    <a:lnTo>
                      <a:pt x="599" y="12"/>
                    </a:lnTo>
                    <a:lnTo>
                      <a:pt x="633" y="14"/>
                    </a:lnTo>
                    <a:lnTo>
                      <a:pt x="633" y="14"/>
                    </a:lnTo>
                    <a:lnTo>
                      <a:pt x="705" y="22"/>
                    </a:lnTo>
                    <a:lnTo>
                      <a:pt x="743" y="28"/>
                    </a:lnTo>
                    <a:lnTo>
                      <a:pt x="781" y="36"/>
                    </a:lnTo>
                    <a:lnTo>
                      <a:pt x="821" y="44"/>
                    </a:lnTo>
                    <a:lnTo>
                      <a:pt x="861" y="56"/>
                    </a:lnTo>
                    <a:lnTo>
                      <a:pt x="899" y="68"/>
                    </a:lnTo>
                    <a:lnTo>
                      <a:pt x="937" y="82"/>
                    </a:lnTo>
                    <a:lnTo>
                      <a:pt x="973" y="98"/>
                    </a:lnTo>
                    <a:lnTo>
                      <a:pt x="1007" y="116"/>
                    </a:lnTo>
                    <a:lnTo>
                      <a:pt x="1041" y="138"/>
                    </a:lnTo>
                    <a:lnTo>
                      <a:pt x="1071" y="160"/>
                    </a:lnTo>
                    <a:lnTo>
                      <a:pt x="1099" y="186"/>
                    </a:lnTo>
                    <a:lnTo>
                      <a:pt x="1123" y="216"/>
                    </a:lnTo>
                    <a:lnTo>
                      <a:pt x="1133" y="232"/>
                    </a:lnTo>
                    <a:lnTo>
                      <a:pt x="1143" y="248"/>
                    </a:lnTo>
                    <a:lnTo>
                      <a:pt x="1151" y="264"/>
                    </a:lnTo>
                    <a:lnTo>
                      <a:pt x="1159" y="282"/>
                    </a:lnTo>
                    <a:lnTo>
                      <a:pt x="1159" y="282"/>
                    </a:lnTo>
                    <a:lnTo>
                      <a:pt x="1169" y="312"/>
                    </a:lnTo>
                    <a:lnTo>
                      <a:pt x="1177" y="344"/>
                    </a:lnTo>
                    <a:lnTo>
                      <a:pt x="1179" y="376"/>
                    </a:lnTo>
                    <a:lnTo>
                      <a:pt x="1177" y="408"/>
                    </a:lnTo>
                    <a:lnTo>
                      <a:pt x="1173" y="442"/>
                    </a:lnTo>
                    <a:lnTo>
                      <a:pt x="1167" y="474"/>
                    </a:lnTo>
                    <a:lnTo>
                      <a:pt x="1157" y="503"/>
                    </a:lnTo>
                    <a:lnTo>
                      <a:pt x="1143" y="535"/>
                    </a:lnTo>
                    <a:lnTo>
                      <a:pt x="1127" y="563"/>
                    </a:lnTo>
                    <a:lnTo>
                      <a:pt x="1109" y="591"/>
                    </a:lnTo>
                    <a:lnTo>
                      <a:pt x="1089" y="617"/>
                    </a:lnTo>
                    <a:lnTo>
                      <a:pt x="1065" y="641"/>
                    </a:lnTo>
                    <a:lnTo>
                      <a:pt x="1041" y="661"/>
                    </a:lnTo>
                    <a:lnTo>
                      <a:pt x="1015" y="679"/>
                    </a:lnTo>
                    <a:lnTo>
                      <a:pt x="985" y="695"/>
                    </a:lnTo>
                    <a:lnTo>
                      <a:pt x="957" y="707"/>
                    </a:lnTo>
                    <a:lnTo>
                      <a:pt x="957" y="707"/>
                    </a:lnTo>
                    <a:lnTo>
                      <a:pt x="917" y="717"/>
                    </a:lnTo>
                    <a:lnTo>
                      <a:pt x="877" y="723"/>
                    </a:lnTo>
                    <a:lnTo>
                      <a:pt x="837" y="729"/>
                    </a:lnTo>
                    <a:lnTo>
                      <a:pt x="795" y="731"/>
                    </a:lnTo>
                    <a:lnTo>
                      <a:pt x="753" y="731"/>
                    </a:lnTo>
                    <a:lnTo>
                      <a:pt x="713" y="729"/>
                    </a:lnTo>
                    <a:lnTo>
                      <a:pt x="633" y="723"/>
                    </a:lnTo>
                    <a:lnTo>
                      <a:pt x="633" y="723"/>
                    </a:lnTo>
                    <a:lnTo>
                      <a:pt x="553" y="715"/>
                    </a:lnTo>
                    <a:lnTo>
                      <a:pt x="475" y="703"/>
                    </a:lnTo>
                    <a:lnTo>
                      <a:pt x="475" y="703"/>
                    </a:lnTo>
                    <a:lnTo>
                      <a:pt x="449" y="697"/>
                    </a:lnTo>
                    <a:lnTo>
                      <a:pt x="423" y="691"/>
                    </a:lnTo>
                    <a:lnTo>
                      <a:pt x="397" y="683"/>
                    </a:lnTo>
                    <a:lnTo>
                      <a:pt x="373" y="671"/>
                    </a:lnTo>
                    <a:lnTo>
                      <a:pt x="373" y="671"/>
                    </a:lnTo>
                    <a:lnTo>
                      <a:pt x="371" y="671"/>
                    </a:lnTo>
                    <a:lnTo>
                      <a:pt x="367" y="671"/>
                    </a:lnTo>
                    <a:lnTo>
                      <a:pt x="361" y="675"/>
                    </a:lnTo>
                    <a:lnTo>
                      <a:pt x="361" y="675"/>
                    </a:lnTo>
                    <a:lnTo>
                      <a:pt x="328" y="701"/>
                    </a:lnTo>
                    <a:lnTo>
                      <a:pt x="294" y="725"/>
                    </a:lnTo>
                    <a:lnTo>
                      <a:pt x="260" y="745"/>
                    </a:lnTo>
                    <a:lnTo>
                      <a:pt x="224" y="765"/>
                    </a:lnTo>
                    <a:lnTo>
                      <a:pt x="188" y="783"/>
                    </a:lnTo>
                    <a:lnTo>
                      <a:pt x="150" y="797"/>
                    </a:lnTo>
                    <a:lnTo>
                      <a:pt x="110" y="811"/>
                    </a:lnTo>
                    <a:lnTo>
                      <a:pt x="72" y="821"/>
                    </a:lnTo>
                    <a:lnTo>
                      <a:pt x="72" y="821"/>
                    </a:lnTo>
                    <a:lnTo>
                      <a:pt x="78" y="829"/>
                    </a:lnTo>
                    <a:lnTo>
                      <a:pt x="78" y="829"/>
                    </a:lnTo>
                    <a:lnTo>
                      <a:pt x="96" y="803"/>
                    </a:lnTo>
                    <a:lnTo>
                      <a:pt x="114" y="777"/>
                    </a:lnTo>
                    <a:lnTo>
                      <a:pt x="144" y="723"/>
                    </a:lnTo>
                    <a:lnTo>
                      <a:pt x="170" y="669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88" y="605"/>
                    </a:lnTo>
                    <a:lnTo>
                      <a:pt x="182" y="607"/>
                    </a:lnTo>
                    <a:lnTo>
                      <a:pt x="180" y="611"/>
                    </a:lnTo>
                    <a:lnTo>
                      <a:pt x="180" y="611"/>
                    </a:lnTo>
                    <a:lnTo>
                      <a:pt x="156" y="667"/>
                    </a:lnTo>
                    <a:lnTo>
                      <a:pt x="130" y="721"/>
                    </a:lnTo>
                    <a:lnTo>
                      <a:pt x="100" y="775"/>
                    </a:lnTo>
                    <a:lnTo>
                      <a:pt x="84" y="799"/>
                    </a:lnTo>
                    <a:lnTo>
                      <a:pt x="66" y="825"/>
                    </a:lnTo>
                    <a:lnTo>
                      <a:pt x="66" y="825"/>
                    </a:lnTo>
                    <a:lnTo>
                      <a:pt x="64" y="827"/>
                    </a:lnTo>
                    <a:lnTo>
                      <a:pt x="66" y="831"/>
                    </a:lnTo>
                    <a:lnTo>
                      <a:pt x="70" y="831"/>
                    </a:lnTo>
                    <a:lnTo>
                      <a:pt x="74" y="831"/>
                    </a:lnTo>
                    <a:lnTo>
                      <a:pt x="74" y="831"/>
                    </a:lnTo>
                    <a:lnTo>
                      <a:pt x="114" y="819"/>
                    </a:lnTo>
                    <a:lnTo>
                      <a:pt x="156" y="807"/>
                    </a:lnTo>
                    <a:lnTo>
                      <a:pt x="194" y="791"/>
                    </a:lnTo>
                    <a:lnTo>
                      <a:pt x="232" y="773"/>
                    </a:lnTo>
                    <a:lnTo>
                      <a:pt x="270" y="753"/>
                    </a:lnTo>
                    <a:lnTo>
                      <a:pt x="306" y="729"/>
                    </a:lnTo>
                    <a:lnTo>
                      <a:pt x="341" y="705"/>
                    </a:lnTo>
                    <a:lnTo>
                      <a:pt x="373" y="679"/>
                    </a:lnTo>
                    <a:lnTo>
                      <a:pt x="373" y="679"/>
                    </a:lnTo>
                    <a:lnTo>
                      <a:pt x="361" y="681"/>
                    </a:lnTo>
                    <a:lnTo>
                      <a:pt x="361" y="681"/>
                    </a:lnTo>
                    <a:lnTo>
                      <a:pt x="377" y="689"/>
                    </a:lnTo>
                    <a:lnTo>
                      <a:pt x="393" y="695"/>
                    </a:lnTo>
                    <a:lnTo>
                      <a:pt x="429" y="705"/>
                    </a:lnTo>
                    <a:lnTo>
                      <a:pt x="465" y="711"/>
                    </a:lnTo>
                    <a:lnTo>
                      <a:pt x="499" y="717"/>
                    </a:lnTo>
                    <a:lnTo>
                      <a:pt x="499" y="717"/>
                    </a:lnTo>
                    <a:lnTo>
                      <a:pt x="557" y="727"/>
                    </a:lnTo>
                    <a:lnTo>
                      <a:pt x="617" y="733"/>
                    </a:lnTo>
                    <a:lnTo>
                      <a:pt x="677" y="737"/>
                    </a:lnTo>
                    <a:lnTo>
                      <a:pt x="735" y="739"/>
                    </a:lnTo>
                    <a:lnTo>
                      <a:pt x="735" y="739"/>
                    </a:lnTo>
                    <a:lnTo>
                      <a:pt x="787" y="739"/>
                    </a:lnTo>
                    <a:lnTo>
                      <a:pt x="841" y="737"/>
                    </a:lnTo>
                    <a:lnTo>
                      <a:pt x="893" y="731"/>
                    </a:lnTo>
                    <a:lnTo>
                      <a:pt x="919" y="725"/>
                    </a:lnTo>
                    <a:lnTo>
                      <a:pt x="945" y="721"/>
                    </a:lnTo>
                    <a:lnTo>
                      <a:pt x="945" y="721"/>
                    </a:lnTo>
                    <a:lnTo>
                      <a:pt x="969" y="713"/>
                    </a:lnTo>
                    <a:lnTo>
                      <a:pt x="991" y="703"/>
                    </a:lnTo>
                    <a:lnTo>
                      <a:pt x="1013" y="693"/>
                    </a:lnTo>
                    <a:lnTo>
                      <a:pt x="1035" y="679"/>
                    </a:lnTo>
                    <a:lnTo>
                      <a:pt x="1053" y="665"/>
                    </a:lnTo>
                    <a:lnTo>
                      <a:pt x="1073" y="649"/>
                    </a:lnTo>
                    <a:lnTo>
                      <a:pt x="1091" y="631"/>
                    </a:lnTo>
                    <a:lnTo>
                      <a:pt x="1107" y="613"/>
                    </a:lnTo>
                    <a:lnTo>
                      <a:pt x="1107" y="613"/>
                    </a:lnTo>
                    <a:lnTo>
                      <a:pt x="1125" y="589"/>
                    </a:lnTo>
                    <a:lnTo>
                      <a:pt x="1141" y="565"/>
                    </a:lnTo>
                    <a:lnTo>
                      <a:pt x="1155" y="539"/>
                    </a:lnTo>
                    <a:lnTo>
                      <a:pt x="1167" y="513"/>
                    </a:lnTo>
                    <a:lnTo>
                      <a:pt x="1177" y="488"/>
                    </a:lnTo>
                    <a:lnTo>
                      <a:pt x="1185" y="460"/>
                    </a:lnTo>
                    <a:lnTo>
                      <a:pt x="1189" y="432"/>
                    </a:lnTo>
                    <a:lnTo>
                      <a:pt x="1193" y="404"/>
                    </a:lnTo>
                    <a:lnTo>
                      <a:pt x="1193" y="376"/>
                    </a:lnTo>
                    <a:lnTo>
                      <a:pt x="1191" y="348"/>
                    </a:lnTo>
                    <a:lnTo>
                      <a:pt x="1185" y="320"/>
                    </a:lnTo>
                    <a:lnTo>
                      <a:pt x="1179" y="292"/>
                    </a:lnTo>
                    <a:lnTo>
                      <a:pt x="1169" y="266"/>
                    </a:lnTo>
                    <a:lnTo>
                      <a:pt x="1157" y="240"/>
                    </a:lnTo>
                    <a:lnTo>
                      <a:pt x="1141" y="214"/>
                    </a:lnTo>
                    <a:lnTo>
                      <a:pt x="1123" y="192"/>
                    </a:lnTo>
                    <a:lnTo>
                      <a:pt x="1123" y="192"/>
                    </a:lnTo>
                    <a:lnTo>
                      <a:pt x="1099" y="168"/>
                    </a:lnTo>
                    <a:lnTo>
                      <a:pt x="1073" y="146"/>
                    </a:lnTo>
                    <a:lnTo>
                      <a:pt x="1045" y="126"/>
                    </a:lnTo>
                    <a:lnTo>
                      <a:pt x="1015" y="108"/>
                    </a:lnTo>
                    <a:lnTo>
                      <a:pt x="985" y="92"/>
                    </a:lnTo>
                    <a:lnTo>
                      <a:pt x="953" y="78"/>
                    </a:lnTo>
                    <a:lnTo>
                      <a:pt x="921" y="66"/>
                    </a:lnTo>
                    <a:lnTo>
                      <a:pt x="891" y="54"/>
                    </a:lnTo>
                    <a:lnTo>
                      <a:pt x="891" y="54"/>
                    </a:lnTo>
                    <a:lnTo>
                      <a:pt x="855" y="44"/>
                    </a:lnTo>
                    <a:lnTo>
                      <a:pt x="821" y="34"/>
                    </a:lnTo>
                    <a:lnTo>
                      <a:pt x="785" y="26"/>
                    </a:lnTo>
                    <a:lnTo>
                      <a:pt x="749" y="18"/>
                    </a:lnTo>
                    <a:lnTo>
                      <a:pt x="677" y="8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569" y="0"/>
                    </a:lnTo>
                    <a:lnTo>
                      <a:pt x="533" y="0"/>
                    </a:lnTo>
                    <a:lnTo>
                      <a:pt x="499" y="2"/>
                    </a:lnTo>
                    <a:lnTo>
                      <a:pt x="463" y="4"/>
                    </a:lnTo>
                    <a:lnTo>
                      <a:pt x="425" y="8"/>
                    </a:lnTo>
                    <a:lnTo>
                      <a:pt x="389" y="14"/>
                    </a:lnTo>
                    <a:lnTo>
                      <a:pt x="353" y="22"/>
                    </a:lnTo>
                    <a:lnTo>
                      <a:pt x="318" y="32"/>
                    </a:lnTo>
                    <a:lnTo>
                      <a:pt x="282" y="42"/>
                    </a:lnTo>
                    <a:lnTo>
                      <a:pt x="248" y="56"/>
                    </a:lnTo>
                    <a:lnTo>
                      <a:pt x="216" y="70"/>
                    </a:lnTo>
                    <a:lnTo>
                      <a:pt x="184" y="86"/>
                    </a:lnTo>
                    <a:lnTo>
                      <a:pt x="154" y="106"/>
                    </a:lnTo>
                    <a:lnTo>
                      <a:pt x="124" y="126"/>
                    </a:lnTo>
                    <a:lnTo>
                      <a:pt x="98" y="148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50" y="200"/>
                    </a:lnTo>
                    <a:lnTo>
                      <a:pt x="32" y="230"/>
                    </a:lnTo>
                    <a:lnTo>
                      <a:pt x="18" y="262"/>
                    </a:lnTo>
                    <a:lnTo>
                      <a:pt x="8" y="294"/>
                    </a:lnTo>
                    <a:lnTo>
                      <a:pt x="2" y="326"/>
                    </a:lnTo>
                    <a:lnTo>
                      <a:pt x="0" y="360"/>
                    </a:lnTo>
                    <a:lnTo>
                      <a:pt x="2" y="392"/>
                    </a:lnTo>
                    <a:lnTo>
                      <a:pt x="8" y="426"/>
                    </a:lnTo>
                    <a:lnTo>
                      <a:pt x="18" y="458"/>
                    </a:lnTo>
                    <a:lnTo>
                      <a:pt x="30" y="488"/>
                    </a:lnTo>
                    <a:lnTo>
                      <a:pt x="46" y="515"/>
                    </a:lnTo>
                    <a:lnTo>
                      <a:pt x="68" y="541"/>
                    </a:lnTo>
                    <a:lnTo>
                      <a:pt x="90" y="565"/>
                    </a:lnTo>
                    <a:lnTo>
                      <a:pt x="118" y="585"/>
                    </a:lnTo>
                    <a:lnTo>
                      <a:pt x="132" y="595"/>
                    </a:lnTo>
                    <a:lnTo>
                      <a:pt x="148" y="603"/>
                    </a:lnTo>
                    <a:lnTo>
                      <a:pt x="164" y="609"/>
                    </a:lnTo>
                    <a:lnTo>
                      <a:pt x="182" y="617"/>
                    </a:lnTo>
                    <a:lnTo>
                      <a:pt x="182" y="617"/>
                    </a:lnTo>
                    <a:lnTo>
                      <a:pt x="188" y="615"/>
                    </a:lnTo>
                    <a:lnTo>
                      <a:pt x="192" y="613"/>
                    </a:lnTo>
                    <a:lnTo>
                      <a:pt x="194" y="609"/>
                    </a:lnTo>
                    <a:lnTo>
                      <a:pt x="194" y="607"/>
                    </a:lnTo>
                    <a:lnTo>
                      <a:pt x="190" y="607"/>
                    </a:lnTo>
                    <a:lnTo>
                      <a:pt x="190" y="6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909267" y="27527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18" name="Csoportba foglalás 76"/>
          <p:cNvGrpSpPr/>
          <p:nvPr/>
        </p:nvGrpSpPr>
        <p:grpSpPr>
          <a:xfrm>
            <a:off x="5162548" y="4367718"/>
            <a:ext cx="3238502" cy="2655327"/>
            <a:chOff x="5260887" y="3251093"/>
            <a:chExt cx="1728348" cy="175937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5260887" y="3251093"/>
              <a:ext cx="1709295" cy="1727621"/>
            </a:xfrm>
            <a:custGeom>
              <a:avLst/>
              <a:gdLst>
                <a:gd name="T0" fmla="*/ 164 w 1030"/>
                <a:gd name="T1" fmla="*/ 12 h 965"/>
                <a:gd name="T2" fmla="*/ 122 w 1030"/>
                <a:gd name="T3" fmla="*/ 18 h 965"/>
                <a:gd name="T4" fmla="*/ 70 w 1030"/>
                <a:gd name="T5" fmla="*/ 40 h 965"/>
                <a:gd name="T6" fmla="*/ 46 w 1030"/>
                <a:gd name="T7" fmla="*/ 56 h 965"/>
                <a:gd name="T8" fmla="*/ 26 w 1030"/>
                <a:gd name="T9" fmla="*/ 80 h 965"/>
                <a:gd name="T10" fmla="*/ 14 w 1030"/>
                <a:gd name="T11" fmla="*/ 108 h 965"/>
                <a:gd name="T12" fmla="*/ 6 w 1030"/>
                <a:gd name="T13" fmla="*/ 152 h 965"/>
                <a:gd name="T14" fmla="*/ 0 w 1030"/>
                <a:gd name="T15" fmla="*/ 244 h 965"/>
                <a:gd name="T16" fmla="*/ 6 w 1030"/>
                <a:gd name="T17" fmla="*/ 382 h 965"/>
                <a:gd name="T18" fmla="*/ 8 w 1030"/>
                <a:gd name="T19" fmla="*/ 474 h 965"/>
                <a:gd name="T20" fmla="*/ 8 w 1030"/>
                <a:gd name="T21" fmla="*/ 516 h 965"/>
                <a:gd name="T22" fmla="*/ 14 w 1030"/>
                <a:gd name="T23" fmla="*/ 605 h 965"/>
                <a:gd name="T24" fmla="*/ 22 w 1030"/>
                <a:gd name="T25" fmla="*/ 649 h 965"/>
                <a:gd name="T26" fmla="*/ 36 w 1030"/>
                <a:gd name="T27" fmla="*/ 691 h 965"/>
                <a:gd name="T28" fmla="*/ 58 w 1030"/>
                <a:gd name="T29" fmla="*/ 725 h 965"/>
                <a:gd name="T30" fmla="*/ 86 w 1030"/>
                <a:gd name="T31" fmla="*/ 753 h 965"/>
                <a:gd name="T32" fmla="*/ 126 w 1030"/>
                <a:gd name="T33" fmla="*/ 771 h 965"/>
                <a:gd name="T34" fmla="*/ 180 w 1030"/>
                <a:gd name="T35" fmla="*/ 783 h 965"/>
                <a:gd name="T36" fmla="*/ 286 w 1030"/>
                <a:gd name="T37" fmla="*/ 793 h 965"/>
                <a:gd name="T38" fmla="*/ 394 w 1030"/>
                <a:gd name="T39" fmla="*/ 793 h 965"/>
                <a:gd name="T40" fmla="*/ 556 w 1030"/>
                <a:gd name="T41" fmla="*/ 785 h 965"/>
                <a:gd name="T42" fmla="*/ 606 w 1030"/>
                <a:gd name="T43" fmla="*/ 781 h 965"/>
                <a:gd name="T44" fmla="*/ 686 w 1030"/>
                <a:gd name="T45" fmla="*/ 775 h 965"/>
                <a:gd name="T46" fmla="*/ 736 w 1030"/>
                <a:gd name="T47" fmla="*/ 781 h 965"/>
                <a:gd name="T48" fmla="*/ 758 w 1030"/>
                <a:gd name="T49" fmla="*/ 789 h 965"/>
                <a:gd name="T50" fmla="*/ 784 w 1030"/>
                <a:gd name="T51" fmla="*/ 803 h 965"/>
                <a:gd name="T52" fmla="*/ 832 w 1030"/>
                <a:gd name="T53" fmla="*/ 845 h 965"/>
                <a:gd name="T54" fmla="*/ 894 w 1030"/>
                <a:gd name="T55" fmla="*/ 919 h 965"/>
                <a:gd name="T56" fmla="*/ 934 w 1030"/>
                <a:gd name="T57" fmla="*/ 965 h 965"/>
                <a:gd name="T58" fmla="*/ 918 w 1030"/>
                <a:gd name="T59" fmla="*/ 929 h 965"/>
                <a:gd name="T60" fmla="*/ 892 w 1030"/>
                <a:gd name="T61" fmla="*/ 853 h 965"/>
                <a:gd name="T62" fmla="*/ 884 w 1030"/>
                <a:gd name="T63" fmla="*/ 805 h 965"/>
                <a:gd name="T64" fmla="*/ 886 w 1030"/>
                <a:gd name="T65" fmla="*/ 787 h 965"/>
                <a:gd name="T66" fmla="*/ 916 w 1030"/>
                <a:gd name="T67" fmla="*/ 781 h 965"/>
                <a:gd name="T68" fmla="*/ 960 w 1030"/>
                <a:gd name="T69" fmla="*/ 757 h 965"/>
                <a:gd name="T70" fmla="*/ 990 w 1030"/>
                <a:gd name="T71" fmla="*/ 727 h 965"/>
                <a:gd name="T72" fmla="*/ 1008 w 1030"/>
                <a:gd name="T73" fmla="*/ 697 h 965"/>
                <a:gd name="T74" fmla="*/ 1012 w 1030"/>
                <a:gd name="T75" fmla="*/ 685 h 965"/>
                <a:gd name="T76" fmla="*/ 1028 w 1030"/>
                <a:gd name="T77" fmla="*/ 593 h 965"/>
                <a:gd name="T78" fmla="*/ 1030 w 1030"/>
                <a:gd name="T79" fmla="*/ 502 h 965"/>
                <a:gd name="T80" fmla="*/ 1022 w 1030"/>
                <a:gd name="T81" fmla="*/ 412 h 965"/>
                <a:gd name="T82" fmla="*/ 1012 w 1030"/>
                <a:gd name="T83" fmla="*/ 316 h 965"/>
                <a:gd name="T84" fmla="*/ 1002 w 1030"/>
                <a:gd name="T85" fmla="*/ 230 h 965"/>
                <a:gd name="T86" fmla="*/ 986 w 1030"/>
                <a:gd name="T87" fmla="*/ 166 h 965"/>
                <a:gd name="T88" fmla="*/ 978 w 1030"/>
                <a:gd name="T89" fmla="*/ 146 h 965"/>
                <a:gd name="T90" fmla="*/ 954 w 1030"/>
                <a:gd name="T91" fmla="*/ 102 h 965"/>
                <a:gd name="T92" fmla="*/ 922 w 1030"/>
                <a:gd name="T93" fmla="*/ 72 h 965"/>
                <a:gd name="T94" fmla="*/ 882 w 1030"/>
                <a:gd name="T95" fmla="*/ 52 h 965"/>
                <a:gd name="T96" fmla="*/ 834 w 1030"/>
                <a:gd name="T97" fmla="*/ 38 h 965"/>
                <a:gd name="T98" fmla="*/ 808 w 1030"/>
                <a:gd name="T99" fmla="*/ 30 h 965"/>
                <a:gd name="T100" fmla="*/ 720 w 1030"/>
                <a:gd name="T101" fmla="*/ 14 h 965"/>
                <a:gd name="T102" fmla="*/ 602 w 1030"/>
                <a:gd name="T103" fmla="*/ 6 h 965"/>
                <a:gd name="T104" fmla="*/ 366 w 1030"/>
                <a:gd name="T105" fmla="*/ 0 h 965"/>
                <a:gd name="T106" fmla="*/ 310 w 1030"/>
                <a:gd name="T107" fmla="*/ 2 h 965"/>
                <a:gd name="T108" fmla="*/ 164 w 1030"/>
                <a:gd name="T109" fmla="*/ 1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0" h="965">
                  <a:moveTo>
                    <a:pt x="164" y="12"/>
                  </a:moveTo>
                  <a:lnTo>
                    <a:pt x="164" y="12"/>
                  </a:lnTo>
                  <a:lnTo>
                    <a:pt x="144" y="14"/>
                  </a:lnTo>
                  <a:lnTo>
                    <a:pt x="122" y="18"/>
                  </a:lnTo>
                  <a:lnTo>
                    <a:pt x="96" y="28"/>
                  </a:lnTo>
                  <a:lnTo>
                    <a:pt x="70" y="40"/>
                  </a:lnTo>
                  <a:lnTo>
                    <a:pt x="58" y="48"/>
                  </a:lnTo>
                  <a:lnTo>
                    <a:pt x="46" y="56"/>
                  </a:lnTo>
                  <a:lnTo>
                    <a:pt x="36" y="68"/>
                  </a:lnTo>
                  <a:lnTo>
                    <a:pt x="26" y="80"/>
                  </a:lnTo>
                  <a:lnTo>
                    <a:pt x="18" y="94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6" y="152"/>
                  </a:lnTo>
                  <a:lnTo>
                    <a:pt x="2" y="198"/>
                  </a:lnTo>
                  <a:lnTo>
                    <a:pt x="0" y="244"/>
                  </a:lnTo>
                  <a:lnTo>
                    <a:pt x="0" y="290"/>
                  </a:lnTo>
                  <a:lnTo>
                    <a:pt x="6" y="382"/>
                  </a:lnTo>
                  <a:lnTo>
                    <a:pt x="8" y="428"/>
                  </a:lnTo>
                  <a:lnTo>
                    <a:pt x="8" y="474"/>
                  </a:lnTo>
                  <a:lnTo>
                    <a:pt x="8" y="474"/>
                  </a:lnTo>
                  <a:lnTo>
                    <a:pt x="8" y="516"/>
                  </a:lnTo>
                  <a:lnTo>
                    <a:pt x="10" y="559"/>
                  </a:lnTo>
                  <a:lnTo>
                    <a:pt x="14" y="605"/>
                  </a:lnTo>
                  <a:lnTo>
                    <a:pt x="18" y="627"/>
                  </a:lnTo>
                  <a:lnTo>
                    <a:pt x="22" y="649"/>
                  </a:lnTo>
                  <a:lnTo>
                    <a:pt x="28" y="669"/>
                  </a:lnTo>
                  <a:lnTo>
                    <a:pt x="36" y="691"/>
                  </a:lnTo>
                  <a:lnTo>
                    <a:pt x="46" y="709"/>
                  </a:lnTo>
                  <a:lnTo>
                    <a:pt x="58" y="725"/>
                  </a:lnTo>
                  <a:lnTo>
                    <a:pt x="70" y="741"/>
                  </a:lnTo>
                  <a:lnTo>
                    <a:pt x="86" y="753"/>
                  </a:lnTo>
                  <a:lnTo>
                    <a:pt x="106" y="763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80" y="783"/>
                  </a:lnTo>
                  <a:lnTo>
                    <a:pt x="232" y="789"/>
                  </a:lnTo>
                  <a:lnTo>
                    <a:pt x="286" y="793"/>
                  </a:lnTo>
                  <a:lnTo>
                    <a:pt x="340" y="795"/>
                  </a:lnTo>
                  <a:lnTo>
                    <a:pt x="394" y="793"/>
                  </a:lnTo>
                  <a:lnTo>
                    <a:pt x="448" y="791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606" y="781"/>
                  </a:lnTo>
                  <a:lnTo>
                    <a:pt x="660" y="775"/>
                  </a:lnTo>
                  <a:lnTo>
                    <a:pt x="686" y="775"/>
                  </a:lnTo>
                  <a:lnTo>
                    <a:pt x="712" y="777"/>
                  </a:lnTo>
                  <a:lnTo>
                    <a:pt x="736" y="781"/>
                  </a:lnTo>
                  <a:lnTo>
                    <a:pt x="758" y="789"/>
                  </a:lnTo>
                  <a:lnTo>
                    <a:pt x="758" y="789"/>
                  </a:lnTo>
                  <a:lnTo>
                    <a:pt x="772" y="795"/>
                  </a:lnTo>
                  <a:lnTo>
                    <a:pt x="784" y="803"/>
                  </a:lnTo>
                  <a:lnTo>
                    <a:pt x="810" y="823"/>
                  </a:lnTo>
                  <a:lnTo>
                    <a:pt x="832" y="845"/>
                  </a:lnTo>
                  <a:lnTo>
                    <a:pt x="852" y="869"/>
                  </a:lnTo>
                  <a:lnTo>
                    <a:pt x="894" y="919"/>
                  </a:lnTo>
                  <a:lnTo>
                    <a:pt x="914" y="943"/>
                  </a:lnTo>
                  <a:lnTo>
                    <a:pt x="934" y="965"/>
                  </a:lnTo>
                  <a:lnTo>
                    <a:pt x="934" y="965"/>
                  </a:lnTo>
                  <a:lnTo>
                    <a:pt x="918" y="929"/>
                  </a:lnTo>
                  <a:lnTo>
                    <a:pt x="900" y="879"/>
                  </a:lnTo>
                  <a:lnTo>
                    <a:pt x="892" y="853"/>
                  </a:lnTo>
                  <a:lnTo>
                    <a:pt x="886" y="827"/>
                  </a:lnTo>
                  <a:lnTo>
                    <a:pt x="884" y="805"/>
                  </a:lnTo>
                  <a:lnTo>
                    <a:pt x="884" y="795"/>
                  </a:lnTo>
                  <a:lnTo>
                    <a:pt x="886" y="787"/>
                  </a:lnTo>
                  <a:lnTo>
                    <a:pt x="886" y="787"/>
                  </a:lnTo>
                  <a:lnTo>
                    <a:pt x="916" y="781"/>
                  </a:lnTo>
                  <a:lnTo>
                    <a:pt x="940" y="769"/>
                  </a:lnTo>
                  <a:lnTo>
                    <a:pt x="960" y="757"/>
                  </a:lnTo>
                  <a:lnTo>
                    <a:pt x="976" y="743"/>
                  </a:lnTo>
                  <a:lnTo>
                    <a:pt x="990" y="727"/>
                  </a:lnTo>
                  <a:lnTo>
                    <a:pt x="1000" y="713"/>
                  </a:lnTo>
                  <a:lnTo>
                    <a:pt x="1008" y="697"/>
                  </a:lnTo>
                  <a:lnTo>
                    <a:pt x="1012" y="685"/>
                  </a:lnTo>
                  <a:lnTo>
                    <a:pt x="1012" y="685"/>
                  </a:lnTo>
                  <a:lnTo>
                    <a:pt x="1022" y="637"/>
                  </a:lnTo>
                  <a:lnTo>
                    <a:pt x="1028" y="593"/>
                  </a:lnTo>
                  <a:lnTo>
                    <a:pt x="1030" y="547"/>
                  </a:lnTo>
                  <a:lnTo>
                    <a:pt x="1030" y="502"/>
                  </a:lnTo>
                  <a:lnTo>
                    <a:pt x="1026" y="458"/>
                  </a:lnTo>
                  <a:lnTo>
                    <a:pt x="1022" y="412"/>
                  </a:lnTo>
                  <a:lnTo>
                    <a:pt x="1012" y="316"/>
                  </a:lnTo>
                  <a:lnTo>
                    <a:pt x="1012" y="316"/>
                  </a:lnTo>
                  <a:lnTo>
                    <a:pt x="1008" y="272"/>
                  </a:lnTo>
                  <a:lnTo>
                    <a:pt x="1002" y="230"/>
                  </a:lnTo>
                  <a:lnTo>
                    <a:pt x="992" y="188"/>
                  </a:lnTo>
                  <a:lnTo>
                    <a:pt x="986" y="166"/>
                  </a:lnTo>
                  <a:lnTo>
                    <a:pt x="978" y="146"/>
                  </a:lnTo>
                  <a:lnTo>
                    <a:pt x="978" y="146"/>
                  </a:lnTo>
                  <a:lnTo>
                    <a:pt x="966" y="122"/>
                  </a:lnTo>
                  <a:lnTo>
                    <a:pt x="954" y="102"/>
                  </a:lnTo>
                  <a:lnTo>
                    <a:pt x="938" y="86"/>
                  </a:lnTo>
                  <a:lnTo>
                    <a:pt x="922" y="72"/>
                  </a:lnTo>
                  <a:lnTo>
                    <a:pt x="904" y="62"/>
                  </a:lnTo>
                  <a:lnTo>
                    <a:pt x="882" y="52"/>
                  </a:lnTo>
                  <a:lnTo>
                    <a:pt x="860" y="44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08" y="30"/>
                  </a:lnTo>
                  <a:lnTo>
                    <a:pt x="778" y="24"/>
                  </a:lnTo>
                  <a:lnTo>
                    <a:pt x="720" y="14"/>
                  </a:lnTo>
                  <a:lnTo>
                    <a:pt x="662" y="8"/>
                  </a:lnTo>
                  <a:lnTo>
                    <a:pt x="602" y="6"/>
                  </a:lnTo>
                  <a:lnTo>
                    <a:pt x="484" y="2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10" y="2"/>
                  </a:lnTo>
                  <a:lnTo>
                    <a:pt x="244" y="4"/>
                  </a:lnTo>
                  <a:lnTo>
                    <a:pt x="164" y="12"/>
                  </a:lnTo>
                  <a:lnTo>
                    <a:pt x="16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20" name="Csoportba foglalás 57"/>
            <p:cNvGrpSpPr/>
            <p:nvPr/>
          </p:nvGrpSpPr>
          <p:grpSpPr>
            <a:xfrm>
              <a:off x="5300135" y="3440425"/>
              <a:ext cx="1689100" cy="1570038"/>
              <a:chOff x="6397163" y="1826420"/>
              <a:chExt cx="1689100" cy="1570038"/>
            </a:xfrm>
            <a:grpFill/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6416213" y="1826420"/>
                <a:ext cx="1670050" cy="1547813"/>
              </a:xfrm>
              <a:custGeom>
                <a:avLst/>
                <a:gdLst>
                  <a:gd name="T0" fmla="*/ 108 w 1052"/>
                  <a:gd name="T1" fmla="*/ 26 h 975"/>
                  <a:gd name="T2" fmla="*/ 36 w 1052"/>
                  <a:gd name="T3" fmla="*/ 74 h 975"/>
                  <a:gd name="T4" fmla="*/ 4 w 1052"/>
                  <a:gd name="T5" fmla="*/ 170 h 975"/>
                  <a:gd name="T6" fmla="*/ 0 w 1052"/>
                  <a:gd name="T7" fmla="*/ 316 h 975"/>
                  <a:gd name="T8" fmla="*/ 10 w 1052"/>
                  <a:gd name="T9" fmla="*/ 567 h 975"/>
                  <a:gd name="T10" fmla="*/ 26 w 1052"/>
                  <a:gd name="T11" fmla="*/ 673 h 975"/>
                  <a:gd name="T12" fmla="*/ 88 w 1052"/>
                  <a:gd name="T13" fmla="*/ 759 h 975"/>
                  <a:gd name="T14" fmla="*/ 184 w 1052"/>
                  <a:gd name="T15" fmla="*/ 791 h 975"/>
                  <a:gd name="T16" fmla="*/ 444 w 1052"/>
                  <a:gd name="T17" fmla="*/ 801 h 975"/>
                  <a:gd name="T18" fmla="*/ 630 w 1052"/>
                  <a:gd name="T19" fmla="*/ 787 h 975"/>
                  <a:gd name="T20" fmla="*/ 746 w 1052"/>
                  <a:gd name="T21" fmla="*/ 793 h 975"/>
                  <a:gd name="T22" fmla="*/ 804 w 1052"/>
                  <a:gd name="T23" fmla="*/ 823 h 975"/>
                  <a:gd name="T24" fmla="*/ 936 w 1052"/>
                  <a:gd name="T25" fmla="*/ 973 h 975"/>
                  <a:gd name="T26" fmla="*/ 956 w 1052"/>
                  <a:gd name="T27" fmla="*/ 969 h 975"/>
                  <a:gd name="T28" fmla="*/ 914 w 1052"/>
                  <a:gd name="T29" fmla="*/ 871 h 975"/>
                  <a:gd name="T30" fmla="*/ 912 w 1052"/>
                  <a:gd name="T31" fmla="*/ 799 h 975"/>
                  <a:gd name="T32" fmla="*/ 960 w 1052"/>
                  <a:gd name="T33" fmla="*/ 775 h 975"/>
                  <a:gd name="T34" fmla="*/ 1018 w 1052"/>
                  <a:gd name="T35" fmla="*/ 717 h 975"/>
                  <a:gd name="T36" fmla="*/ 1050 w 1052"/>
                  <a:gd name="T37" fmla="*/ 609 h 975"/>
                  <a:gd name="T38" fmla="*/ 1046 w 1052"/>
                  <a:gd name="T39" fmla="*/ 450 h 975"/>
                  <a:gd name="T40" fmla="*/ 1010 w 1052"/>
                  <a:gd name="T41" fmla="*/ 182 h 975"/>
                  <a:gd name="T42" fmla="*/ 958 w 1052"/>
                  <a:gd name="T43" fmla="*/ 88 h 975"/>
                  <a:gd name="T44" fmla="*/ 854 w 1052"/>
                  <a:gd name="T45" fmla="*/ 36 h 975"/>
                  <a:gd name="T46" fmla="*/ 722 w 1052"/>
                  <a:gd name="T47" fmla="*/ 12 h 975"/>
                  <a:gd name="T48" fmla="*/ 382 w 1052"/>
                  <a:gd name="T49" fmla="*/ 0 h 975"/>
                  <a:gd name="T50" fmla="*/ 164 w 1052"/>
                  <a:gd name="T51" fmla="*/ 16 h 975"/>
                  <a:gd name="T52" fmla="*/ 236 w 1052"/>
                  <a:gd name="T53" fmla="*/ 16 h 975"/>
                  <a:gd name="T54" fmla="*/ 544 w 1052"/>
                  <a:gd name="T55" fmla="*/ 12 h 975"/>
                  <a:gd name="T56" fmla="*/ 806 w 1052"/>
                  <a:gd name="T57" fmla="*/ 38 h 975"/>
                  <a:gd name="T58" fmla="*/ 912 w 1052"/>
                  <a:gd name="T59" fmla="*/ 74 h 975"/>
                  <a:gd name="T60" fmla="*/ 986 w 1052"/>
                  <a:gd name="T61" fmla="*/ 168 h 975"/>
                  <a:gd name="T62" fmla="*/ 1014 w 1052"/>
                  <a:gd name="T63" fmla="*/ 322 h 975"/>
                  <a:gd name="T64" fmla="*/ 1032 w 1052"/>
                  <a:gd name="T65" fmla="*/ 525 h 975"/>
                  <a:gd name="T66" fmla="*/ 1020 w 1052"/>
                  <a:gd name="T67" fmla="*/ 663 h 975"/>
                  <a:gd name="T68" fmla="*/ 948 w 1052"/>
                  <a:gd name="T69" fmla="*/ 767 h 975"/>
                  <a:gd name="T70" fmla="*/ 894 w 1052"/>
                  <a:gd name="T71" fmla="*/ 787 h 975"/>
                  <a:gd name="T72" fmla="*/ 884 w 1052"/>
                  <a:gd name="T73" fmla="*/ 815 h 975"/>
                  <a:gd name="T74" fmla="*/ 914 w 1052"/>
                  <a:gd name="T75" fmla="*/ 931 h 975"/>
                  <a:gd name="T76" fmla="*/ 936 w 1052"/>
                  <a:gd name="T77" fmla="*/ 947 h 975"/>
                  <a:gd name="T78" fmla="*/ 814 w 1052"/>
                  <a:gd name="T79" fmla="*/ 811 h 975"/>
                  <a:gd name="T80" fmla="*/ 736 w 1052"/>
                  <a:gd name="T81" fmla="*/ 777 h 975"/>
                  <a:gd name="T82" fmla="*/ 522 w 1052"/>
                  <a:gd name="T83" fmla="*/ 785 h 975"/>
                  <a:gd name="T84" fmla="*/ 280 w 1052"/>
                  <a:gd name="T85" fmla="*/ 795 h 975"/>
                  <a:gd name="T86" fmla="*/ 142 w 1052"/>
                  <a:gd name="T87" fmla="*/ 771 h 975"/>
                  <a:gd name="T88" fmla="*/ 78 w 1052"/>
                  <a:gd name="T89" fmla="*/ 729 h 975"/>
                  <a:gd name="T90" fmla="*/ 36 w 1052"/>
                  <a:gd name="T91" fmla="*/ 625 h 975"/>
                  <a:gd name="T92" fmla="*/ 26 w 1052"/>
                  <a:gd name="T93" fmla="*/ 416 h 975"/>
                  <a:gd name="T94" fmla="*/ 16 w 1052"/>
                  <a:gd name="T95" fmla="*/ 218 h 975"/>
                  <a:gd name="T96" fmla="*/ 38 w 1052"/>
                  <a:gd name="T97" fmla="*/ 96 h 975"/>
                  <a:gd name="T98" fmla="*/ 84 w 1052"/>
                  <a:gd name="T99" fmla="*/ 46 h 975"/>
                  <a:gd name="T100" fmla="*/ 172 w 1052"/>
                  <a:gd name="T101" fmla="*/ 20 h 975"/>
                  <a:gd name="T102" fmla="*/ 182 w 1052"/>
                  <a:gd name="T103" fmla="*/ 12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2" h="975">
                    <a:moveTo>
                      <a:pt x="176" y="10"/>
                    </a:moveTo>
                    <a:lnTo>
                      <a:pt x="176" y="10"/>
                    </a:lnTo>
                    <a:lnTo>
                      <a:pt x="152" y="14"/>
                    </a:lnTo>
                    <a:lnTo>
                      <a:pt x="130" y="18"/>
                    </a:lnTo>
                    <a:lnTo>
                      <a:pt x="108" y="26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66" y="46"/>
                    </a:lnTo>
                    <a:lnTo>
                      <a:pt x="50" y="60"/>
                    </a:lnTo>
                    <a:lnTo>
                      <a:pt x="36" y="74"/>
                    </a:lnTo>
                    <a:lnTo>
                      <a:pt x="26" y="90"/>
                    </a:lnTo>
                    <a:lnTo>
                      <a:pt x="18" y="106"/>
                    </a:lnTo>
                    <a:lnTo>
                      <a:pt x="12" y="126"/>
                    </a:lnTo>
                    <a:lnTo>
                      <a:pt x="8" y="146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0" y="206"/>
                    </a:lnTo>
                    <a:lnTo>
                      <a:pt x="0" y="242"/>
                    </a:lnTo>
                    <a:lnTo>
                      <a:pt x="0" y="280"/>
                    </a:lnTo>
                    <a:lnTo>
                      <a:pt x="0" y="316"/>
                    </a:lnTo>
                    <a:lnTo>
                      <a:pt x="4" y="390"/>
                    </a:lnTo>
                    <a:lnTo>
                      <a:pt x="8" y="462"/>
                    </a:lnTo>
                    <a:lnTo>
                      <a:pt x="8" y="462"/>
                    </a:lnTo>
                    <a:lnTo>
                      <a:pt x="8" y="516"/>
                    </a:lnTo>
                    <a:lnTo>
                      <a:pt x="10" y="567"/>
                    </a:lnTo>
                    <a:lnTo>
                      <a:pt x="12" y="595"/>
                    </a:lnTo>
                    <a:lnTo>
                      <a:pt x="16" y="621"/>
                    </a:lnTo>
                    <a:lnTo>
                      <a:pt x="20" y="647"/>
                    </a:lnTo>
                    <a:lnTo>
                      <a:pt x="26" y="673"/>
                    </a:lnTo>
                    <a:lnTo>
                      <a:pt x="26" y="673"/>
                    </a:lnTo>
                    <a:lnTo>
                      <a:pt x="34" y="695"/>
                    </a:lnTo>
                    <a:lnTo>
                      <a:pt x="44" y="715"/>
                    </a:lnTo>
                    <a:lnTo>
                      <a:pt x="58" y="731"/>
                    </a:lnTo>
                    <a:lnTo>
                      <a:pt x="72" y="747"/>
                    </a:lnTo>
                    <a:lnTo>
                      <a:pt x="88" y="759"/>
                    </a:lnTo>
                    <a:lnTo>
                      <a:pt x="106" y="769"/>
                    </a:lnTo>
                    <a:lnTo>
                      <a:pt x="126" y="777"/>
                    </a:lnTo>
                    <a:lnTo>
                      <a:pt x="148" y="785"/>
                    </a:lnTo>
                    <a:lnTo>
                      <a:pt x="148" y="785"/>
                    </a:lnTo>
                    <a:lnTo>
                      <a:pt x="184" y="791"/>
                    </a:lnTo>
                    <a:lnTo>
                      <a:pt x="220" y="797"/>
                    </a:lnTo>
                    <a:lnTo>
                      <a:pt x="258" y="801"/>
                    </a:lnTo>
                    <a:lnTo>
                      <a:pt x="296" y="803"/>
                    </a:lnTo>
                    <a:lnTo>
                      <a:pt x="370" y="803"/>
                    </a:lnTo>
                    <a:lnTo>
                      <a:pt x="444" y="801"/>
                    </a:lnTo>
                    <a:lnTo>
                      <a:pt x="444" y="801"/>
                    </a:lnTo>
                    <a:lnTo>
                      <a:pt x="518" y="797"/>
                    </a:lnTo>
                    <a:lnTo>
                      <a:pt x="592" y="791"/>
                    </a:lnTo>
                    <a:lnTo>
                      <a:pt x="592" y="791"/>
                    </a:lnTo>
                    <a:lnTo>
                      <a:pt x="630" y="787"/>
                    </a:lnTo>
                    <a:lnTo>
                      <a:pt x="670" y="785"/>
                    </a:lnTo>
                    <a:lnTo>
                      <a:pt x="688" y="785"/>
                    </a:lnTo>
                    <a:lnTo>
                      <a:pt x="708" y="785"/>
                    </a:lnTo>
                    <a:lnTo>
                      <a:pt x="728" y="789"/>
                    </a:lnTo>
                    <a:lnTo>
                      <a:pt x="746" y="793"/>
                    </a:lnTo>
                    <a:lnTo>
                      <a:pt x="746" y="793"/>
                    </a:lnTo>
                    <a:lnTo>
                      <a:pt x="762" y="797"/>
                    </a:lnTo>
                    <a:lnTo>
                      <a:pt x="776" y="805"/>
                    </a:lnTo>
                    <a:lnTo>
                      <a:pt x="790" y="813"/>
                    </a:lnTo>
                    <a:lnTo>
                      <a:pt x="804" y="823"/>
                    </a:lnTo>
                    <a:lnTo>
                      <a:pt x="828" y="845"/>
                    </a:lnTo>
                    <a:lnTo>
                      <a:pt x="852" y="871"/>
                    </a:lnTo>
                    <a:lnTo>
                      <a:pt x="894" y="925"/>
                    </a:lnTo>
                    <a:lnTo>
                      <a:pt x="914" y="951"/>
                    </a:lnTo>
                    <a:lnTo>
                      <a:pt x="936" y="973"/>
                    </a:lnTo>
                    <a:lnTo>
                      <a:pt x="936" y="973"/>
                    </a:lnTo>
                    <a:lnTo>
                      <a:pt x="940" y="975"/>
                    </a:lnTo>
                    <a:lnTo>
                      <a:pt x="948" y="973"/>
                    </a:lnTo>
                    <a:lnTo>
                      <a:pt x="954" y="971"/>
                    </a:lnTo>
                    <a:lnTo>
                      <a:pt x="956" y="969"/>
                    </a:lnTo>
                    <a:lnTo>
                      <a:pt x="956" y="967"/>
                    </a:lnTo>
                    <a:lnTo>
                      <a:pt x="956" y="967"/>
                    </a:lnTo>
                    <a:lnTo>
                      <a:pt x="936" y="927"/>
                    </a:lnTo>
                    <a:lnTo>
                      <a:pt x="924" y="899"/>
                    </a:lnTo>
                    <a:lnTo>
                      <a:pt x="914" y="871"/>
                    </a:lnTo>
                    <a:lnTo>
                      <a:pt x="908" y="843"/>
                    </a:lnTo>
                    <a:lnTo>
                      <a:pt x="906" y="829"/>
                    </a:lnTo>
                    <a:lnTo>
                      <a:pt x="906" y="817"/>
                    </a:lnTo>
                    <a:lnTo>
                      <a:pt x="908" y="807"/>
                    </a:lnTo>
                    <a:lnTo>
                      <a:pt x="912" y="799"/>
                    </a:lnTo>
                    <a:lnTo>
                      <a:pt x="918" y="793"/>
                    </a:lnTo>
                    <a:lnTo>
                      <a:pt x="928" y="787"/>
                    </a:lnTo>
                    <a:lnTo>
                      <a:pt x="928" y="787"/>
                    </a:lnTo>
                    <a:lnTo>
                      <a:pt x="944" y="781"/>
                    </a:lnTo>
                    <a:lnTo>
                      <a:pt x="960" y="775"/>
                    </a:lnTo>
                    <a:lnTo>
                      <a:pt x="974" y="765"/>
                    </a:lnTo>
                    <a:lnTo>
                      <a:pt x="986" y="755"/>
                    </a:lnTo>
                    <a:lnTo>
                      <a:pt x="998" y="743"/>
                    </a:lnTo>
                    <a:lnTo>
                      <a:pt x="1010" y="731"/>
                    </a:lnTo>
                    <a:lnTo>
                      <a:pt x="1018" y="717"/>
                    </a:lnTo>
                    <a:lnTo>
                      <a:pt x="1026" y="701"/>
                    </a:lnTo>
                    <a:lnTo>
                      <a:pt x="1026" y="701"/>
                    </a:lnTo>
                    <a:lnTo>
                      <a:pt x="1038" y="673"/>
                    </a:lnTo>
                    <a:lnTo>
                      <a:pt x="1046" y="641"/>
                    </a:lnTo>
                    <a:lnTo>
                      <a:pt x="1050" y="609"/>
                    </a:lnTo>
                    <a:lnTo>
                      <a:pt x="1052" y="577"/>
                    </a:lnTo>
                    <a:lnTo>
                      <a:pt x="1052" y="543"/>
                    </a:lnTo>
                    <a:lnTo>
                      <a:pt x="1050" y="512"/>
                    </a:lnTo>
                    <a:lnTo>
                      <a:pt x="1046" y="450"/>
                    </a:lnTo>
                    <a:lnTo>
                      <a:pt x="1046" y="450"/>
                    </a:lnTo>
                    <a:lnTo>
                      <a:pt x="1040" y="374"/>
                    </a:lnTo>
                    <a:lnTo>
                      <a:pt x="1032" y="296"/>
                    </a:lnTo>
                    <a:lnTo>
                      <a:pt x="1026" y="258"/>
                    </a:lnTo>
                    <a:lnTo>
                      <a:pt x="1018" y="220"/>
                    </a:lnTo>
                    <a:lnTo>
                      <a:pt x="1010" y="182"/>
                    </a:lnTo>
                    <a:lnTo>
                      <a:pt x="998" y="146"/>
                    </a:lnTo>
                    <a:lnTo>
                      <a:pt x="998" y="146"/>
                    </a:lnTo>
                    <a:lnTo>
                      <a:pt x="986" y="124"/>
                    </a:lnTo>
                    <a:lnTo>
                      <a:pt x="974" y="104"/>
                    </a:lnTo>
                    <a:lnTo>
                      <a:pt x="958" y="88"/>
                    </a:lnTo>
                    <a:lnTo>
                      <a:pt x="940" y="74"/>
                    </a:lnTo>
                    <a:lnTo>
                      <a:pt x="920" y="62"/>
                    </a:lnTo>
                    <a:lnTo>
                      <a:pt x="900" y="52"/>
                    </a:lnTo>
                    <a:lnTo>
                      <a:pt x="876" y="44"/>
                    </a:lnTo>
                    <a:lnTo>
                      <a:pt x="854" y="36"/>
                    </a:lnTo>
                    <a:lnTo>
                      <a:pt x="854" y="36"/>
                    </a:lnTo>
                    <a:lnTo>
                      <a:pt x="820" y="28"/>
                    </a:lnTo>
                    <a:lnTo>
                      <a:pt x="788" y="22"/>
                    </a:lnTo>
                    <a:lnTo>
                      <a:pt x="754" y="16"/>
                    </a:lnTo>
                    <a:lnTo>
                      <a:pt x="722" y="12"/>
                    </a:lnTo>
                    <a:lnTo>
                      <a:pt x="654" y="6"/>
                    </a:lnTo>
                    <a:lnTo>
                      <a:pt x="588" y="4"/>
                    </a:lnTo>
                    <a:lnTo>
                      <a:pt x="588" y="4"/>
                    </a:lnTo>
                    <a:lnTo>
                      <a:pt x="484" y="0"/>
                    </a:lnTo>
                    <a:lnTo>
                      <a:pt x="382" y="0"/>
                    </a:lnTo>
                    <a:lnTo>
                      <a:pt x="278" y="4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68" y="12"/>
                    </a:lnTo>
                    <a:lnTo>
                      <a:pt x="164" y="16"/>
                    </a:lnTo>
                    <a:lnTo>
                      <a:pt x="164" y="18"/>
                    </a:lnTo>
                    <a:lnTo>
                      <a:pt x="166" y="20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236" y="16"/>
                    </a:lnTo>
                    <a:lnTo>
                      <a:pt x="300" y="12"/>
                    </a:lnTo>
                    <a:lnTo>
                      <a:pt x="364" y="10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544" y="12"/>
                    </a:lnTo>
                    <a:lnTo>
                      <a:pt x="604" y="14"/>
                    </a:lnTo>
                    <a:lnTo>
                      <a:pt x="662" y="16"/>
                    </a:lnTo>
                    <a:lnTo>
                      <a:pt x="720" y="22"/>
                    </a:lnTo>
                    <a:lnTo>
                      <a:pt x="778" y="32"/>
                    </a:lnTo>
                    <a:lnTo>
                      <a:pt x="806" y="38"/>
                    </a:lnTo>
                    <a:lnTo>
                      <a:pt x="834" y="44"/>
                    </a:lnTo>
                    <a:lnTo>
                      <a:pt x="862" y="54"/>
                    </a:lnTo>
                    <a:lnTo>
                      <a:pt x="890" y="64"/>
                    </a:lnTo>
                    <a:lnTo>
                      <a:pt x="890" y="64"/>
                    </a:lnTo>
                    <a:lnTo>
                      <a:pt x="912" y="74"/>
                    </a:lnTo>
                    <a:lnTo>
                      <a:pt x="932" y="88"/>
                    </a:lnTo>
                    <a:lnTo>
                      <a:pt x="950" y="106"/>
                    </a:lnTo>
                    <a:lnTo>
                      <a:pt x="964" y="124"/>
                    </a:lnTo>
                    <a:lnTo>
                      <a:pt x="976" y="146"/>
                    </a:lnTo>
                    <a:lnTo>
                      <a:pt x="986" y="168"/>
                    </a:lnTo>
                    <a:lnTo>
                      <a:pt x="994" y="192"/>
                    </a:lnTo>
                    <a:lnTo>
                      <a:pt x="1000" y="218"/>
                    </a:lnTo>
                    <a:lnTo>
                      <a:pt x="1004" y="242"/>
                    </a:lnTo>
                    <a:lnTo>
                      <a:pt x="1008" y="270"/>
                    </a:lnTo>
                    <a:lnTo>
                      <a:pt x="1014" y="322"/>
                    </a:lnTo>
                    <a:lnTo>
                      <a:pt x="1018" y="372"/>
                    </a:lnTo>
                    <a:lnTo>
                      <a:pt x="1022" y="418"/>
                    </a:lnTo>
                    <a:lnTo>
                      <a:pt x="1022" y="418"/>
                    </a:lnTo>
                    <a:lnTo>
                      <a:pt x="1028" y="470"/>
                    </a:lnTo>
                    <a:lnTo>
                      <a:pt x="1032" y="525"/>
                    </a:lnTo>
                    <a:lnTo>
                      <a:pt x="1032" y="553"/>
                    </a:lnTo>
                    <a:lnTo>
                      <a:pt x="1032" y="581"/>
                    </a:lnTo>
                    <a:lnTo>
                      <a:pt x="1030" y="609"/>
                    </a:lnTo>
                    <a:lnTo>
                      <a:pt x="1026" y="637"/>
                    </a:lnTo>
                    <a:lnTo>
                      <a:pt x="1020" y="663"/>
                    </a:lnTo>
                    <a:lnTo>
                      <a:pt x="1012" y="689"/>
                    </a:lnTo>
                    <a:lnTo>
                      <a:pt x="1000" y="711"/>
                    </a:lnTo>
                    <a:lnTo>
                      <a:pt x="986" y="733"/>
                    </a:lnTo>
                    <a:lnTo>
                      <a:pt x="970" y="751"/>
                    </a:lnTo>
                    <a:lnTo>
                      <a:pt x="948" y="767"/>
                    </a:lnTo>
                    <a:lnTo>
                      <a:pt x="936" y="773"/>
                    </a:lnTo>
                    <a:lnTo>
                      <a:pt x="924" y="779"/>
                    </a:lnTo>
                    <a:lnTo>
                      <a:pt x="910" y="783"/>
                    </a:lnTo>
                    <a:lnTo>
                      <a:pt x="894" y="787"/>
                    </a:lnTo>
                    <a:lnTo>
                      <a:pt x="894" y="787"/>
                    </a:lnTo>
                    <a:lnTo>
                      <a:pt x="890" y="789"/>
                    </a:lnTo>
                    <a:lnTo>
                      <a:pt x="888" y="791"/>
                    </a:lnTo>
                    <a:lnTo>
                      <a:pt x="886" y="793"/>
                    </a:lnTo>
                    <a:lnTo>
                      <a:pt x="886" y="793"/>
                    </a:lnTo>
                    <a:lnTo>
                      <a:pt x="884" y="815"/>
                    </a:lnTo>
                    <a:lnTo>
                      <a:pt x="886" y="839"/>
                    </a:lnTo>
                    <a:lnTo>
                      <a:pt x="890" y="863"/>
                    </a:lnTo>
                    <a:lnTo>
                      <a:pt x="896" y="885"/>
                    </a:lnTo>
                    <a:lnTo>
                      <a:pt x="906" y="909"/>
                    </a:lnTo>
                    <a:lnTo>
                      <a:pt x="914" y="931"/>
                    </a:lnTo>
                    <a:lnTo>
                      <a:pt x="934" y="973"/>
                    </a:lnTo>
                    <a:lnTo>
                      <a:pt x="934" y="973"/>
                    </a:lnTo>
                    <a:lnTo>
                      <a:pt x="954" y="967"/>
                    </a:lnTo>
                    <a:lnTo>
                      <a:pt x="954" y="967"/>
                    </a:lnTo>
                    <a:lnTo>
                      <a:pt x="936" y="947"/>
                    </a:lnTo>
                    <a:lnTo>
                      <a:pt x="920" y="927"/>
                    </a:lnTo>
                    <a:lnTo>
                      <a:pt x="886" y="887"/>
                    </a:lnTo>
                    <a:lnTo>
                      <a:pt x="852" y="847"/>
                    </a:lnTo>
                    <a:lnTo>
                      <a:pt x="834" y="829"/>
                    </a:lnTo>
                    <a:lnTo>
                      <a:pt x="814" y="811"/>
                    </a:lnTo>
                    <a:lnTo>
                      <a:pt x="814" y="811"/>
                    </a:lnTo>
                    <a:lnTo>
                      <a:pt x="796" y="799"/>
                    </a:lnTo>
                    <a:lnTo>
                      <a:pt x="776" y="789"/>
                    </a:lnTo>
                    <a:lnTo>
                      <a:pt x="756" y="783"/>
                    </a:lnTo>
                    <a:lnTo>
                      <a:pt x="736" y="777"/>
                    </a:lnTo>
                    <a:lnTo>
                      <a:pt x="714" y="775"/>
                    </a:lnTo>
                    <a:lnTo>
                      <a:pt x="692" y="775"/>
                    </a:lnTo>
                    <a:lnTo>
                      <a:pt x="648" y="777"/>
                    </a:lnTo>
                    <a:lnTo>
                      <a:pt x="648" y="777"/>
                    </a:lnTo>
                    <a:lnTo>
                      <a:pt x="522" y="785"/>
                    </a:lnTo>
                    <a:lnTo>
                      <a:pt x="458" y="789"/>
                    </a:lnTo>
                    <a:lnTo>
                      <a:pt x="394" y="793"/>
                    </a:lnTo>
                    <a:lnTo>
                      <a:pt x="394" y="793"/>
                    </a:lnTo>
                    <a:lnTo>
                      <a:pt x="320" y="795"/>
                    </a:lnTo>
                    <a:lnTo>
                      <a:pt x="280" y="795"/>
                    </a:lnTo>
                    <a:lnTo>
                      <a:pt x="238" y="791"/>
                    </a:lnTo>
                    <a:lnTo>
                      <a:pt x="198" y="787"/>
                    </a:lnTo>
                    <a:lnTo>
                      <a:pt x="178" y="783"/>
                    </a:lnTo>
                    <a:lnTo>
                      <a:pt x="160" y="777"/>
                    </a:lnTo>
                    <a:lnTo>
                      <a:pt x="142" y="771"/>
                    </a:lnTo>
                    <a:lnTo>
                      <a:pt x="124" y="763"/>
                    </a:lnTo>
                    <a:lnTo>
                      <a:pt x="108" y="755"/>
                    </a:lnTo>
                    <a:lnTo>
                      <a:pt x="94" y="745"/>
                    </a:lnTo>
                    <a:lnTo>
                      <a:pt x="94" y="745"/>
                    </a:lnTo>
                    <a:lnTo>
                      <a:pt x="78" y="729"/>
                    </a:lnTo>
                    <a:lnTo>
                      <a:pt x="66" y="711"/>
                    </a:lnTo>
                    <a:lnTo>
                      <a:pt x="56" y="691"/>
                    </a:lnTo>
                    <a:lnTo>
                      <a:pt x="48" y="669"/>
                    </a:lnTo>
                    <a:lnTo>
                      <a:pt x="42" y="647"/>
                    </a:lnTo>
                    <a:lnTo>
                      <a:pt x="36" y="625"/>
                    </a:lnTo>
                    <a:lnTo>
                      <a:pt x="32" y="583"/>
                    </a:lnTo>
                    <a:lnTo>
                      <a:pt x="32" y="583"/>
                    </a:lnTo>
                    <a:lnTo>
                      <a:pt x="28" y="527"/>
                    </a:lnTo>
                    <a:lnTo>
                      <a:pt x="26" y="472"/>
                    </a:lnTo>
                    <a:lnTo>
                      <a:pt x="26" y="416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0" y="292"/>
                    </a:lnTo>
                    <a:lnTo>
                      <a:pt x="18" y="254"/>
                    </a:lnTo>
                    <a:lnTo>
                      <a:pt x="16" y="218"/>
                    </a:lnTo>
                    <a:lnTo>
                      <a:pt x="18" y="180"/>
                    </a:lnTo>
                    <a:lnTo>
                      <a:pt x="24" y="146"/>
                    </a:lnTo>
                    <a:lnTo>
                      <a:pt x="28" y="128"/>
                    </a:lnTo>
                    <a:lnTo>
                      <a:pt x="32" y="112"/>
                    </a:lnTo>
                    <a:lnTo>
                      <a:pt x="38" y="96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56" y="68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102" y="38"/>
                    </a:lnTo>
                    <a:lnTo>
                      <a:pt x="118" y="30"/>
                    </a:lnTo>
                    <a:lnTo>
                      <a:pt x="136" y="26"/>
                    </a:lnTo>
                    <a:lnTo>
                      <a:pt x="154" y="22"/>
                    </a:lnTo>
                    <a:lnTo>
                      <a:pt x="172" y="20"/>
                    </a:lnTo>
                    <a:lnTo>
                      <a:pt x="172" y="20"/>
                    </a:lnTo>
                    <a:lnTo>
                      <a:pt x="178" y="18"/>
                    </a:lnTo>
                    <a:lnTo>
                      <a:pt x="182" y="14"/>
                    </a:lnTo>
                    <a:lnTo>
                      <a:pt x="182" y="12"/>
                    </a:lnTo>
                    <a:lnTo>
                      <a:pt x="182" y="12"/>
                    </a:lnTo>
                    <a:lnTo>
                      <a:pt x="176" y="10"/>
                    </a:lnTo>
                    <a:lnTo>
                      <a:pt x="17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6397163" y="2004220"/>
                <a:ext cx="1533525" cy="1392238"/>
              </a:xfrm>
              <a:custGeom>
                <a:avLst/>
                <a:gdLst>
                  <a:gd name="T0" fmla="*/ 780 w 966"/>
                  <a:gd name="T1" fmla="*/ 681 h 877"/>
                  <a:gd name="T2" fmla="*/ 734 w 966"/>
                  <a:gd name="T3" fmla="*/ 669 h 877"/>
                  <a:gd name="T4" fmla="*/ 682 w 966"/>
                  <a:gd name="T5" fmla="*/ 667 h 877"/>
                  <a:gd name="T6" fmla="*/ 578 w 966"/>
                  <a:gd name="T7" fmla="*/ 677 h 877"/>
                  <a:gd name="T8" fmla="*/ 470 w 966"/>
                  <a:gd name="T9" fmla="*/ 683 h 877"/>
                  <a:gd name="T10" fmla="*/ 362 w 966"/>
                  <a:gd name="T11" fmla="*/ 687 h 877"/>
                  <a:gd name="T12" fmla="*/ 254 w 966"/>
                  <a:gd name="T13" fmla="*/ 681 h 877"/>
                  <a:gd name="T14" fmla="*/ 148 w 966"/>
                  <a:gd name="T15" fmla="*/ 663 h 877"/>
                  <a:gd name="T16" fmla="*/ 128 w 966"/>
                  <a:gd name="T17" fmla="*/ 655 h 877"/>
                  <a:gd name="T18" fmla="*/ 92 w 966"/>
                  <a:gd name="T19" fmla="*/ 633 h 877"/>
                  <a:gd name="T20" fmla="*/ 68 w 966"/>
                  <a:gd name="T21" fmla="*/ 601 h 877"/>
                  <a:gd name="T22" fmla="*/ 50 w 966"/>
                  <a:gd name="T23" fmla="*/ 561 h 877"/>
                  <a:gd name="T24" fmla="*/ 40 w 966"/>
                  <a:gd name="T25" fmla="*/ 519 h 877"/>
                  <a:gd name="T26" fmla="*/ 32 w 966"/>
                  <a:gd name="T27" fmla="*/ 451 h 877"/>
                  <a:gd name="T28" fmla="*/ 30 w 966"/>
                  <a:gd name="T29" fmla="*/ 366 h 877"/>
                  <a:gd name="T30" fmla="*/ 30 w 966"/>
                  <a:gd name="T31" fmla="*/ 320 h 877"/>
                  <a:gd name="T32" fmla="*/ 22 w 966"/>
                  <a:gd name="T33" fmla="*/ 182 h 877"/>
                  <a:gd name="T34" fmla="*/ 24 w 966"/>
                  <a:gd name="T35" fmla="*/ 90 h 877"/>
                  <a:gd name="T36" fmla="*/ 36 w 966"/>
                  <a:gd name="T37" fmla="*/ 0 h 877"/>
                  <a:gd name="T38" fmla="*/ 36 w 966"/>
                  <a:gd name="T39" fmla="*/ 0 h 877"/>
                  <a:gd name="T40" fmla="*/ 28 w 966"/>
                  <a:gd name="T41" fmla="*/ 8 h 877"/>
                  <a:gd name="T42" fmla="*/ 16 w 966"/>
                  <a:gd name="T43" fmla="*/ 30 h 877"/>
                  <a:gd name="T44" fmla="*/ 12 w 966"/>
                  <a:gd name="T45" fmla="*/ 42 h 877"/>
                  <a:gd name="T46" fmla="*/ 0 w 966"/>
                  <a:gd name="T47" fmla="*/ 132 h 877"/>
                  <a:gd name="T48" fmla="*/ 0 w 966"/>
                  <a:gd name="T49" fmla="*/ 224 h 877"/>
                  <a:gd name="T50" fmla="*/ 6 w 966"/>
                  <a:gd name="T51" fmla="*/ 362 h 877"/>
                  <a:gd name="T52" fmla="*/ 8 w 966"/>
                  <a:gd name="T53" fmla="*/ 408 h 877"/>
                  <a:gd name="T54" fmla="*/ 8 w 966"/>
                  <a:gd name="T55" fmla="*/ 493 h 877"/>
                  <a:gd name="T56" fmla="*/ 16 w 966"/>
                  <a:gd name="T57" fmla="*/ 561 h 877"/>
                  <a:gd name="T58" fmla="*/ 28 w 966"/>
                  <a:gd name="T59" fmla="*/ 605 h 877"/>
                  <a:gd name="T60" fmla="*/ 44 w 966"/>
                  <a:gd name="T61" fmla="*/ 643 h 877"/>
                  <a:gd name="T62" fmla="*/ 70 w 966"/>
                  <a:gd name="T63" fmla="*/ 675 h 877"/>
                  <a:gd name="T64" fmla="*/ 104 w 966"/>
                  <a:gd name="T65" fmla="*/ 697 h 877"/>
                  <a:gd name="T66" fmla="*/ 126 w 966"/>
                  <a:gd name="T67" fmla="*/ 705 h 877"/>
                  <a:gd name="T68" fmla="*/ 232 w 966"/>
                  <a:gd name="T69" fmla="*/ 723 h 877"/>
                  <a:gd name="T70" fmla="*/ 340 w 966"/>
                  <a:gd name="T71" fmla="*/ 729 h 877"/>
                  <a:gd name="T72" fmla="*/ 448 w 966"/>
                  <a:gd name="T73" fmla="*/ 725 h 877"/>
                  <a:gd name="T74" fmla="*/ 554 w 966"/>
                  <a:gd name="T75" fmla="*/ 719 h 877"/>
                  <a:gd name="T76" fmla="*/ 658 w 966"/>
                  <a:gd name="T77" fmla="*/ 709 h 877"/>
                  <a:gd name="T78" fmla="*/ 710 w 966"/>
                  <a:gd name="T79" fmla="*/ 711 h 877"/>
                  <a:gd name="T80" fmla="*/ 758 w 966"/>
                  <a:gd name="T81" fmla="*/ 723 h 877"/>
                  <a:gd name="T82" fmla="*/ 784 w 966"/>
                  <a:gd name="T83" fmla="*/ 737 h 877"/>
                  <a:gd name="T84" fmla="*/ 828 w 966"/>
                  <a:gd name="T85" fmla="*/ 771 h 877"/>
                  <a:gd name="T86" fmla="*/ 886 w 966"/>
                  <a:gd name="T87" fmla="*/ 833 h 877"/>
                  <a:gd name="T88" fmla="*/ 926 w 966"/>
                  <a:gd name="T89" fmla="*/ 877 h 877"/>
                  <a:gd name="T90" fmla="*/ 966 w 966"/>
                  <a:gd name="T91" fmla="*/ 857 h 877"/>
                  <a:gd name="T92" fmla="*/ 922 w 966"/>
                  <a:gd name="T93" fmla="*/ 811 h 877"/>
                  <a:gd name="T94" fmla="*/ 856 w 966"/>
                  <a:gd name="T95" fmla="*/ 737 h 877"/>
                  <a:gd name="T96" fmla="*/ 808 w 966"/>
                  <a:gd name="T97" fmla="*/ 695 h 877"/>
                  <a:gd name="T98" fmla="*/ 780 w 966"/>
                  <a:gd name="T99" fmla="*/ 681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66" h="877">
                    <a:moveTo>
                      <a:pt x="780" y="681"/>
                    </a:moveTo>
                    <a:lnTo>
                      <a:pt x="780" y="681"/>
                    </a:lnTo>
                    <a:lnTo>
                      <a:pt x="758" y="673"/>
                    </a:lnTo>
                    <a:lnTo>
                      <a:pt x="734" y="669"/>
                    </a:lnTo>
                    <a:lnTo>
                      <a:pt x="708" y="667"/>
                    </a:lnTo>
                    <a:lnTo>
                      <a:pt x="682" y="667"/>
                    </a:lnTo>
                    <a:lnTo>
                      <a:pt x="628" y="673"/>
                    </a:lnTo>
                    <a:lnTo>
                      <a:pt x="578" y="677"/>
                    </a:lnTo>
                    <a:lnTo>
                      <a:pt x="578" y="677"/>
                    </a:lnTo>
                    <a:lnTo>
                      <a:pt x="470" y="683"/>
                    </a:lnTo>
                    <a:lnTo>
                      <a:pt x="416" y="685"/>
                    </a:lnTo>
                    <a:lnTo>
                      <a:pt x="362" y="687"/>
                    </a:lnTo>
                    <a:lnTo>
                      <a:pt x="308" y="685"/>
                    </a:lnTo>
                    <a:lnTo>
                      <a:pt x="254" y="681"/>
                    </a:lnTo>
                    <a:lnTo>
                      <a:pt x="202" y="675"/>
                    </a:lnTo>
                    <a:lnTo>
                      <a:pt x="148" y="663"/>
                    </a:lnTo>
                    <a:lnTo>
                      <a:pt x="148" y="663"/>
                    </a:lnTo>
                    <a:lnTo>
                      <a:pt x="128" y="655"/>
                    </a:lnTo>
                    <a:lnTo>
                      <a:pt x="108" y="645"/>
                    </a:lnTo>
                    <a:lnTo>
                      <a:pt x="92" y="633"/>
                    </a:lnTo>
                    <a:lnTo>
                      <a:pt x="80" y="617"/>
                    </a:lnTo>
                    <a:lnTo>
                      <a:pt x="68" y="601"/>
                    </a:lnTo>
                    <a:lnTo>
                      <a:pt x="58" y="583"/>
                    </a:lnTo>
                    <a:lnTo>
                      <a:pt x="50" y="561"/>
                    </a:lnTo>
                    <a:lnTo>
                      <a:pt x="44" y="541"/>
                    </a:lnTo>
                    <a:lnTo>
                      <a:pt x="40" y="519"/>
                    </a:lnTo>
                    <a:lnTo>
                      <a:pt x="36" y="497"/>
                    </a:lnTo>
                    <a:lnTo>
                      <a:pt x="32" y="451"/>
                    </a:lnTo>
                    <a:lnTo>
                      <a:pt x="30" y="408"/>
                    </a:lnTo>
                    <a:lnTo>
                      <a:pt x="30" y="366"/>
                    </a:lnTo>
                    <a:lnTo>
                      <a:pt x="30" y="366"/>
                    </a:lnTo>
                    <a:lnTo>
                      <a:pt x="30" y="320"/>
                    </a:lnTo>
                    <a:lnTo>
                      <a:pt x="28" y="274"/>
                    </a:lnTo>
                    <a:lnTo>
                      <a:pt x="22" y="182"/>
                    </a:lnTo>
                    <a:lnTo>
                      <a:pt x="22" y="136"/>
                    </a:lnTo>
                    <a:lnTo>
                      <a:pt x="24" y="90"/>
                    </a:lnTo>
                    <a:lnTo>
                      <a:pt x="28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8"/>
                    </a:lnTo>
                    <a:lnTo>
                      <a:pt x="22" y="18"/>
                    </a:lnTo>
                    <a:lnTo>
                      <a:pt x="16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4" y="86"/>
                    </a:lnTo>
                    <a:lnTo>
                      <a:pt x="0" y="132"/>
                    </a:lnTo>
                    <a:lnTo>
                      <a:pt x="0" y="178"/>
                    </a:lnTo>
                    <a:lnTo>
                      <a:pt x="0" y="224"/>
                    </a:lnTo>
                    <a:lnTo>
                      <a:pt x="4" y="316"/>
                    </a:lnTo>
                    <a:lnTo>
                      <a:pt x="6" y="362"/>
                    </a:lnTo>
                    <a:lnTo>
                      <a:pt x="8" y="408"/>
                    </a:lnTo>
                    <a:lnTo>
                      <a:pt x="8" y="408"/>
                    </a:lnTo>
                    <a:lnTo>
                      <a:pt x="8" y="449"/>
                    </a:lnTo>
                    <a:lnTo>
                      <a:pt x="8" y="493"/>
                    </a:lnTo>
                    <a:lnTo>
                      <a:pt x="12" y="539"/>
                    </a:lnTo>
                    <a:lnTo>
                      <a:pt x="16" y="561"/>
                    </a:lnTo>
                    <a:lnTo>
                      <a:pt x="20" y="583"/>
                    </a:lnTo>
                    <a:lnTo>
                      <a:pt x="28" y="605"/>
                    </a:lnTo>
                    <a:lnTo>
                      <a:pt x="34" y="625"/>
                    </a:lnTo>
                    <a:lnTo>
                      <a:pt x="44" y="643"/>
                    </a:lnTo>
                    <a:lnTo>
                      <a:pt x="56" y="659"/>
                    </a:lnTo>
                    <a:lnTo>
                      <a:pt x="70" y="675"/>
                    </a:lnTo>
                    <a:lnTo>
                      <a:pt x="86" y="687"/>
                    </a:lnTo>
                    <a:lnTo>
                      <a:pt x="104" y="697"/>
                    </a:lnTo>
                    <a:lnTo>
                      <a:pt x="126" y="705"/>
                    </a:lnTo>
                    <a:lnTo>
                      <a:pt x="126" y="705"/>
                    </a:lnTo>
                    <a:lnTo>
                      <a:pt x="178" y="717"/>
                    </a:lnTo>
                    <a:lnTo>
                      <a:pt x="232" y="723"/>
                    </a:lnTo>
                    <a:lnTo>
                      <a:pt x="286" y="727"/>
                    </a:lnTo>
                    <a:lnTo>
                      <a:pt x="340" y="729"/>
                    </a:lnTo>
                    <a:lnTo>
                      <a:pt x="394" y="727"/>
                    </a:lnTo>
                    <a:lnTo>
                      <a:pt x="448" y="725"/>
                    </a:lnTo>
                    <a:lnTo>
                      <a:pt x="554" y="719"/>
                    </a:lnTo>
                    <a:lnTo>
                      <a:pt x="554" y="719"/>
                    </a:lnTo>
                    <a:lnTo>
                      <a:pt x="604" y="715"/>
                    </a:lnTo>
                    <a:lnTo>
                      <a:pt x="658" y="709"/>
                    </a:lnTo>
                    <a:lnTo>
                      <a:pt x="684" y="709"/>
                    </a:lnTo>
                    <a:lnTo>
                      <a:pt x="710" y="711"/>
                    </a:lnTo>
                    <a:lnTo>
                      <a:pt x="734" y="715"/>
                    </a:lnTo>
                    <a:lnTo>
                      <a:pt x="758" y="723"/>
                    </a:lnTo>
                    <a:lnTo>
                      <a:pt x="758" y="723"/>
                    </a:lnTo>
                    <a:lnTo>
                      <a:pt x="784" y="737"/>
                    </a:lnTo>
                    <a:lnTo>
                      <a:pt x="806" y="753"/>
                    </a:lnTo>
                    <a:lnTo>
                      <a:pt x="828" y="771"/>
                    </a:lnTo>
                    <a:lnTo>
                      <a:pt x="848" y="791"/>
                    </a:lnTo>
                    <a:lnTo>
                      <a:pt x="886" y="833"/>
                    </a:lnTo>
                    <a:lnTo>
                      <a:pt x="906" y="855"/>
                    </a:lnTo>
                    <a:lnTo>
                      <a:pt x="926" y="877"/>
                    </a:lnTo>
                    <a:lnTo>
                      <a:pt x="966" y="857"/>
                    </a:lnTo>
                    <a:lnTo>
                      <a:pt x="966" y="857"/>
                    </a:lnTo>
                    <a:lnTo>
                      <a:pt x="944" y="835"/>
                    </a:lnTo>
                    <a:lnTo>
                      <a:pt x="922" y="811"/>
                    </a:lnTo>
                    <a:lnTo>
                      <a:pt x="880" y="761"/>
                    </a:lnTo>
                    <a:lnTo>
                      <a:pt x="856" y="737"/>
                    </a:lnTo>
                    <a:lnTo>
                      <a:pt x="832" y="715"/>
                    </a:lnTo>
                    <a:lnTo>
                      <a:pt x="808" y="695"/>
                    </a:lnTo>
                    <a:lnTo>
                      <a:pt x="794" y="687"/>
                    </a:lnTo>
                    <a:lnTo>
                      <a:pt x="780" y="681"/>
                    </a:lnTo>
                    <a:lnTo>
                      <a:pt x="780" y="6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514976" y="4921811"/>
            <a:ext cx="270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FF0000"/>
                </a:solidFill>
                <a:cs typeface="Arial" pitchFamily="34" charset="0"/>
              </a:rPr>
              <a:t>jogosult a művet felhasználni </a:t>
            </a:r>
          </a:p>
          <a:p>
            <a:r>
              <a:rPr lang="hu-HU" dirty="0">
                <a:solidFill>
                  <a:srgbClr val="FF0000"/>
                </a:solidFill>
                <a:cs typeface="Arial" pitchFamily="34" charset="0"/>
              </a:rPr>
              <a:t>- </a:t>
            </a:r>
            <a:r>
              <a:rPr lang="hu-HU" dirty="0" smtClean="0">
                <a:solidFill>
                  <a:srgbClr val="FF0000"/>
                </a:solidFill>
                <a:cs typeface="Arial" pitchFamily="34" charset="0"/>
              </a:rPr>
              <a:t>lehet </a:t>
            </a:r>
            <a:r>
              <a:rPr lang="hu-HU" dirty="0">
                <a:solidFill>
                  <a:srgbClr val="FF0000"/>
                </a:solidFill>
                <a:cs typeface="Arial" pitchFamily="34" charset="0"/>
              </a:rPr>
              <a:t>jogi személy is, pl. zeneműkiadó</a:t>
            </a:r>
          </a:p>
          <a:p>
            <a:endParaRPr lang="hu-HU" dirty="0"/>
          </a:p>
        </p:txBody>
      </p:sp>
      <p:pic>
        <p:nvPicPr>
          <p:cNvPr id="19458" name="Picture 2" descr="Képtalálat a következőre: „nagymama”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7848" y="1257301"/>
            <a:ext cx="2547082" cy="1695450"/>
          </a:xfrm>
          <a:prstGeom prst="rect">
            <a:avLst/>
          </a:prstGeom>
          <a:noFill/>
        </p:spPr>
      </p:pic>
      <p:sp>
        <p:nvSpPr>
          <p:cNvPr id="26" name="Szövegdoboz 25"/>
          <p:cNvSpPr txBox="1"/>
          <p:nvPr/>
        </p:nvSpPr>
        <p:spPr>
          <a:xfrm>
            <a:off x="7077075" y="34447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 </a:t>
            </a:r>
            <a:r>
              <a:rPr lang="hu-HU" sz="1100" dirty="0" err="1" smtClean="0"/>
              <a:t>Style.hu</a:t>
            </a:r>
            <a:endParaRPr lang="hu-HU" sz="1100" dirty="0"/>
          </a:p>
        </p:txBody>
      </p:sp>
      <p:pic>
        <p:nvPicPr>
          <p:cNvPr id="28" name="Kép 27" descr="dog-playing-pia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83" y="4281819"/>
            <a:ext cx="1482774" cy="119215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94879" y="5514840"/>
            <a:ext cx="1628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Forrás:</a:t>
            </a:r>
            <a:r>
              <a:rPr lang="hu-HU" sz="1100" dirty="0" err="1" smtClean="0"/>
              <a:t>amusingtime.hu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6894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1347</Words>
  <Application>Microsoft Office PowerPoint</Application>
  <PresentationFormat>Diavetítés a képernyőre (4:3 oldalarány)</PresentationFormat>
  <Paragraphs>361</Paragraphs>
  <Slides>25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5" baseType="lpstr">
      <vt:lpstr>Arial</vt:lpstr>
      <vt:lpstr>Berlin Sans FB</vt:lpstr>
      <vt:lpstr>Brush Script MT</vt:lpstr>
      <vt:lpstr>Calibri</vt:lpstr>
      <vt:lpstr>Calibri Light</vt:lpstr>
      <vt:lpstr>Geneva</vt:lpstr>
      <vt:lpstr>Tahoma</vt:lpstr>
      <vt:lpstr>Wingdings</vt:lpstr>
      <vt:lpstr>Office-téma</vt:lpstr>
      <vt:lpstr>Image</vt:lpstr>
      <vt:lpstr>A hamisítás veszélyei és a szerzői jogi védelem középiskolás szemmel </vt:lpstr>
      <vt:lpstr>Mi az a szellemitulajdon-védelem?</vt:lpstr>
      <vt:lpstr>     Miért  is fontos ez nekünk?</vt:lpstr>
      <vt:lpstr>PowerPoint-bemutató</vt:lpstr>
      <vt:lpstr>PowerPoint-bemutató</vt:lpstr>
      <vt:lpstr>PowerPoint-bemutató</vt:lpstr>
      <vt:lpstr>PowerPoint-bemutató</vt:lpstr>
      <vt:lpstr>PowerPoint-bemutató</vt:lpstr>
      <vt:lpstr>Ki lehet szerző?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Szeretnél többet megtudni a hamisításról mint jelenségről?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harobi</dc:creator>
  <cp:lastModifiedBy>bertike77@outlook.com</cp:lastModifiedBy>
  <cp:revision>127</cp:revision>
  <dcterms:created xsi:type="dcterms:W3CDTF">2016-08-31T12:04:07Z</dcterms:created>
  <dcterms:modified xsi:type="dcterms:W3CDTF">2020-05-12T13:13:08Z</dcterms:modified>
</cp:coreProperties>
</file>